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13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4" r:id="rId9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>
        <p:scale>
          <a:sx n="63" d="100"/>
          <a:sy n="63" d="100"/>
        </p:scale>
        <p:origin x="-114" y="-28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BDFA734-D87E-4B0E-9D46-68D1E3355AC3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/>
      <dgm:spPr/>
      <dgm:t>
        <a:bodyPr/>
        <a:lstStyle/>
        <a:p>
          <a:endParaRPr lang="en-US"/>
        </a:p>
      </dgm:t>
    </dgm:pt>
    <dgm:pt modelId="{571BB444-6BCB-4B44-9E9A-985523D9C9A5}">
      <dgm:prSet/>
      <dgm:spPr/>
      <dgm:t>
        <a:bodyPr/>
        <a:lstStyle/>
        <a:p>
          <a:r>
            <a:rPr lang="tr-TR" b="0" i="0" baseline="0"/>
            <a:t>Sağlık nedenlerinden dolayı</a:t>
          </a:r>
          <a:endParaRPr lang="en-US"/>
        </a:p>
      </dgm:t>
    </dgm:pt>
    <dgm:pt modelId="{59D0A722-4412-4A7B-8343-6ED262533ED2}" type="parTrans" cxnId="{F4FC4562-AB0E-4E10-8B60-16261B774E0C}">
      <dgm:prSet/>
      <dgm:spPr/>
      <dgm:t>
        <a:bodyPr/>
        <a:lstStyle/>
        <a:p>
          <a:endParaRPr lang="en-US"/>
        </a:p>
      </dgm:t>
    </dgm:pt>
    <dgm:pt modelId="{A4CE6390-6A10-4A98-9CBA-B3918A3FA2FC}" type="sibTrans" cxnId="{F4FC4562-AB0E-4E10-8B60-16261B774E0C}">
      <dgm:prSet/>
      <dgm:spPr/>
      <dgm:t>
        <a:bodyPr/>
        <a:lstStyle/>
        <a:p>
          <a:endParaRPr lang="en-US"/>
        </a:p>
      </dgm:t>
    </dgm:pt>
    <dgm:pt modelId="{5A1135DD-333A-4C6A-883F-B9EE2DEFABA6}">
      <dgm:prSet/>
      <dgm:spPr/>
      <dgm:t>
        <a:bodyPr/>
        <a:lstStyle/>
        <a:p>
          <a:r>
            <a:rPr lang="tr-TR" b="0" i="0" baseline="0"/>
            <a:t>Arkadaşlık ilişkileri yüzünden</a:t>
          </a:r>
          <a:endParaRPr lang="en-US"/>
        </a:p>
      </dgm:t>
    </dgm:pt>
    <dgm:pt modelId="{A69CDA50-C96E-4E89-9276-4B5EDD7BCD49}" type="parTrans" cxnId="{4CF4B3B3-F6FA-4EED-AE9A-D9D09713056C}">
      <dgm:prSet/>
      <dgm:spPr/>
      <dgm:t>
        <a:bodyPr/>
        <a:lstStyle/>
        <a:p>
          <a:endParaRPr lang="en-US"/>
        </a:p>
      </dgm:t>
    </dgm:pt>
    <dgm:pt modelId="{8DA2BFBC-68F8-4ADC-A1FF-EC8EA3D6F306}" type="sibTrans" cxnId="{4CF4B3B3-F6FA-4EED-AE9A-D9D09713056C}">
      <dgm:prSet/>
      <dgm:spPr/>
      <dgm:t>
        <a:bodyPr/>
        <a:lstStyle/>
        <a:p>
          <a:endParaRPr lang="en-US"/>
        </a:p>
      </dgm:t>
    </dgm:pt>
    <dgm:pt modelId="{C8EBD491-DC38-4A4E-BD9E-67793DED44A6}">
      <dgm:prSet/>
      <dgm:spPr/>
      <dgm:t>
        <a:bodyPr/>
        <a:lstStyle/>
        <a:p>
          <a:r>
            <a:rPr lang="tr-TR" b="0" i="0" baseline="0"/>
            <a:t>Derslerine yeterince hazırlanamadığı için</a:t>
          </a:r>
          <a:endParaRPr lang="en-US"/>
        </a:p>
      </dgm:t>
    </dgm:pt>
    <dgm:pt modelId="{41268E25-9B68-4CE6-B846-46D536ACDB19}" type="parTrans" cxnId="{379672C0-AD85-4CE4-9FC8-5134F32E320B}">
      <dgm:prSet/>
      <dgm:spPr/>
      <dgm:t>
        <a:bodyPr/>
        <a:lstStyle/>
        <a:p>
          <a:endParaRPr lang="en-US"/>
        </a:p>
      </dgm:t>
    </dgm:pt>
    <dgm:pt modelId="{09865B0E-2305-43B1-90B1-53A84CD7F4DA}" type="sibTrans" cxnId="{379672C0-AD85-4CE4-9FC8-5134F32E320B}">
      <dgm:prSet/>
      <dgm:spPr/>
      <dgm:t>
        <a:bodyPr/>
        <a:lstStyle/>
        <a:p>
          <a:endParaRPr lang="en-US"/>
        </a:p>
      </dgm:t>
    </dgm:pt>
    <dgm:pt modelId="{1BFF2283-A263-443E-896A-63493BB116D3}">
      <dgm:prSet/>
      <dgm:spPr/>
      <dgm:t>
        <a:bodyPr/>
        <a:lstStyle/>
        <a:p>
          <a:r>
            <a:rPr lang="tr-TR" b="0" i="0" baseline="0"/>
            <a:t>Moral bozukluğu nedeni ile</a:t>
          </a:r>
          <a:endParaRPr lang="en-US"/>
        </a:p>
      </dgm:t>
    </dgm:pt>
    <dgm:pt modelId="{DDCC5EA3-77CF-410F-BB73-6C3E626AA381}" type="parTrans" cxnId="{1DF32141-3434-496D-B1D9-C964EB3E6313}">
      <dgm:prSet/>
      <dgm:spPr/>
      <dgm:t>
        <a:bodyPr/>
        <a:lstStyle/>
        <a:p>
          <a:endParaRPr lang="en-US"/>
        </a:p>
      </dgm:t>
    </dgm:pt>
    <dgm:pt modelId="{207273E1-11AF-4C72-9CA1-88CE76CE01AF}" type="sibTrans" cxnId="{1DF32141-3434-496D-B1D9-C964EB3E6313}">
      <dgm:prSet/>
      <dgm:spPr/>
      <dgm:t>
        <a:bodyPr/>
        <a:lstStyle/>
        <a:p>
          <a:endParaRPr lang="en-US"/>
        </a:p>
      </dgm:t>
    </dgm:pt>
    <dgm:pt modelId="{997FD5CF-5388-4246-B76B-CB06D4C0C01F}">
      <dgm:prSet/>
      <dgm:spPr/>
      <dgm:t>
        <a:bodyPr/>
        <a:lstStyle/>
        <a:p>
          <a:r>
            <a:rPr lang="tr-TR" b="0" i="0" baseline="0"/>
            <a:t>Sınavı başaramama endişesi – zayıf not alacağına inanma</a:t>
          </a:r>
          <a:endParaRPr lang="en-US"/>
        </a:p>
      </dgm:t>
    </dgm:pt>
    <dgm:pt modelId="{D682CCD1-BC72-4D0E-859B-92C3272A9F58}" type="parTrans" cxnId="{A18C0E9C-5651-4D99-9C52-A9A8E5303299}">
      <dgm:prSet/>
      <dgm:spPr/>
      <dgm:t>
        <a:bodyPr/>
        <a:lstStyle/>
        <a:p>
          <a:endParaRPr lang="en-US"/>
        </a:p>
      </dgm:t>
    </dgm:pt>
    <dgm:pt modelId="{5E412410-C84F-4CEA-9581-1DC45F0776B8}" type="sibTrans" cxnId="{A18C0E9C-5651-4D99-9C52-A9A8E5303299}">
      <dgm:prSet/>
      <dgm:spPr/>
      <dgm:t>
        <a:bodyPr/>
        <a:lstStyle/>
        <a:p>
          <a:endParaRPr lang="en-US"/>
        </a:p>
      </dgm:t>
    </dgm:pt>
    <dgm:pt modelId="{4711A96C-2A1C-4ACE-8779-017BBA1618A7}">
      <dgm:prSet/>
      <dgm:spPr/>
      <dgm:t>
        <a:bodyPr/>
        <a:lstStyle/>
        <a:p>
          <a:r>
            <a:rPr lang="tr-TR" b="0" i="0" baseline="0"/>
            <a:t>Bazı derslerin ilgisini çekmemesi</a:t>
          </a:r>
          <a:endParaRPr lang="en-US"/>
        </a:p>
      </dgm:t>
    </dgm:pt>
    <dgm:pt modelId="{74465DC6-3B1F-4853-A534-94B4843FA209}" type="parTrans" cxnId="{B4D9F03D-5650-4754-876F-5D407C4BC2FD}">
      <dgm:prSet/>
      <dgm:spPr/>
      <dgm:t>
        <a:bodyPr/>
        <a:lstStyle/>
        <a:p>
          <a:endParaRPr lang="en-US"/>
        </a:p>
      </dgm:t>
    </dgm:pt>
    <dgm:pt modelId="{7EF6E61C-4431-420D-8D71-B5E7BED7715F}" type="sibTrans" cxnId="{B4D9F03D-5650-4754-876F-5D407C4BC2FD}">
      <dgm:prSet/>
      <dgm:spPr/>
      <dgm:t>
        <a:bodyPr/>
        <a:lstStyle/>
        <a:p>
          <a:endParaRPr lang="en-US"/>
        </a:p>
      </dgm:t>
    </dgm:pt>
    <dgm:pt modelId="{3DBB0635-76D8-445C-A6D4-2640A695BAAF}">
      <dgm:prSet/>
      <dgm:spPr/>
      <dgm:t>
        <a:bodyPr/>
        <a:lstStyle/>
        <a:p>
          <a:r>
            <a:rPr lang="tr-TR" b="0" i="0" baseline="0"/>
            <a:t>Bazı öğretmenlerle geçinemediği için</a:t>
          </a:r>
          <a:endParaRPr lang="en-US"/>
        </a:p>
      </dgm:t>
    </dgm:pt>
    <dgm:pt modelId="{7BBF9DB2-835A-41BB-9B17-DA0661FE2436}" type="parTrans" cxnId="{9F0515D4-98F8-4DBA-A9F1-B4DAF39AA420}">
      <dgm:prSet/>
      <dgm:spPr/>
      <dgm:t>
        <a:bodyPr/>
        <a:lstStyle/>
        <a:p>
          <a:endParaRPr lang="en-US"/>
        </a:p>
      </dgm:t>
    </dgm:pt>
    <dgm:pt modelId="{324E58E0-7E94-48BE-8574-999ED43B5084}" type="sibTrans" cxnId="{9F0515D4-98F8-4DBA-A9F1-B4DAF39AA420}">
      <dgm:prSet/>
      <dgm:spPr/>
      <dgm:t>
        <a:bodyPr/>
        <a:lstStyle/>
        <a:p>
          <a:endParaRPr lang="en-US"/>
        </a:p>
      </dgm:t>
    </dgm:pt>
    <dgm:pt modelId="{02FCD209-A1EF-4B27-B925-996469C4AF7C}">
      <dgm:prSet/>
      <dgm:spPr/>
      <dgm:t>
        <a:bodyPr/>
        <a:lstStyle/>
        <a:p>
          <a:r>
            <a:rPr lang="tr-TR" b="0" i="0" baseline="0"/>
            <a:t>Zevk olsun diye okuldan kaçanlar</a:t>
          </a:r>
          <a:endParaRPr lang="en-US"/>
        </a:p>
      </dgm:t>
    </dgm:pt>
    <dgm:pt modelId="{DCD4C754-7777-4A80-93B8-802161B24C64}" type="parTrans" cxnId="{33FECB4B-060D-45D7-B0D3-F1C06B9FBBBC}">
      <dgm:prSet/>
      <dgm:spPr/>
      <dgm:t>
        <a:bodyPr/>
        <a:lstStyle/>
        <a:p>
          <a:endParaRPr lang="en-US"/>
        </a:p>
      </dgm:t>
    </dgm:pt>
    <dgm:pt modelId="{6C16AA78-6743-49CE-BD66-8388457B1C04}" type="sibTrans" cxnId="{33FECB4B-060D-45D7-B0D3-F1C06B9FBBBC}">
      <dgm:prSet/>
      <dgm:spPr/>
      <dgm:t>
        <a:bodyPr/>
        <a:lstStyle/>
        <a:p>
          <a:endParaRPr lang="en-US"/>
        </a:p>
      </dgm:t>
    </dgm:pt>
    <dgm:pt modelId="{C22ED428-08BF-4407-B007-061FA54D146C}">
      <dgm:prSet/>
      <dgm:spPr/>
      <dgm:t>
        <a:bodyPr/>
        <a:lstStyle/>
        <a:p>
          <a:r>
            <a:rPr lang="tr-TR" b="0" i="0" baseline="0"/>
            <a:t>Ailevi bazı sorunlar yüzünden</a:t>
          </a:r>
          <a:endParaRPr lang="en-US"/>
        </a:p>
      </dgm:t>
    </dgm:pt>
    <dgm:pt modelId="{7AC28DB5-9956-45B1-ADA6-FDE6D04B06C7}" type="parTrans" cxnId="{8CA50EB6-CACB-4985-90A9-7D041468FDE7}">
      <dgm:prSet/>
      <dgm:spPr/>
      <dgm:t>
        <a:bodyPr/>
        <a:lstStyle/>
        <a:p>
          <a:endParaRPr lang="en-US"/>
        </a:p>
      </dgm:t>
    </dgm:pt>
    <dgm:pt modelId="{DE9E8A58-D596-4FD1-9CC9-25BB7F40D99B}" type="sibTrans" cxnId="{8CA50EB6-CACB-4985-90A9-7D041468FDE7}">
      <dgm:prSet/>
      <dgm:spPr/>
      <dgm:t>
        <a:bodyPr/>
        <a:lstStyle/>
        <a:p>
          <a:endParaRPr lang="en-US"/>
        </a:p>
      </dgm:t>
    </dgm:pt>
    <dgm:pt modelId="{DC3CF3B7-5E78-4166-8DE5-9A565E604673}">
      <dgm:prSet/>
      <dgm:spPr/>
      <dgm:t>
        <a:bodyPr/>
        <a:lstStyle/>
        <a:p>
          <a:r>
            <a:rPr lang="tr-TR" b="0" i="0" baseline="0"/>
            <a:t>Kıyafeti yüzünden</a:t>
          </a:r>
          <a:endParaRPr lang="en-US"/>
        </a:p>
      </dgm:t>
    </dgm:pt>
    <dgm:pt modelId="{4F101F60-F116-4CD1-ACAE-8A3547C86BC3}" type="parTrans" cxnId="{5A26A9D1-C0D3-42C2-9E30-5C3C2194BEF9}">
      <dgm:prSet/>
      <dgm:spPr/>
      <dgm:t>
        <a:bodyPr/>
        <a:lstStyle/>
        <a:p>
          <a:endParaRPr lang="en-US"/>
        </a:p>
      </dgm:t>
    </dgm:pt>
    <dgm:pt modelId="{6ACB9FC5-8266-468B-B77F-AF516F825140}" type="sibTrans" cxnId="{5A26A9D1-C0D3-42C2-9E30-5C3C2194BEF9}">
      <dgm:prSet/>
      <dgm:spPr/>
      <dgm:t>
        <a:bodyPr/>
        <a:lstStyle/>
        <a:p>
          <a:endParaRPr lang="en-US"/>
        </a:p>
      </dgm:t>
    </dgm:pt>
    <dgm:pt modelId="{4D16A7EF-24B7-4D93-88A0-9725016ADA19}" type="pres">
      <dgm:prSet presAssocID="{6BDFA734-D87E-4B0E-9D46-68D1E3355AC3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76C39181-758E-47CA-959F-9DE27E9895C3}" type="pres">
      <dgm:prSet presAssocID="{571BB444-6BCB-4B44-9E9A-985523D9C9A5}" presName="parentText" presStyleLbl="node1" presStyleIdx="0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6E7430-94B0-4C79-937C-C8A11ADB609A}" type="pres">
      <dgm:prSet presAssocID="{A4CE6390-6A10-4A98-9CBA-B3918A3FA2FC}" presName="spacer" presStyleCnt="0"/>
      <dgm:spPr/>
    </dgm:pt>
    <dgm:pt modelId="{411B4BDE-A6AD-419F-8CFF-05A99C1D8DA2}" type="pres">
      <dgm:prSet presAssocID="{5A1135DD-333A-4C6A-883F-B9EE2DEFABA6}" presName="parentText" presStyleLbl="node1" presStyleIdx="1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F84BEFD-2CD5-448C-A95F-C4863C5F23C1}" type="pres">
      <dgm:prSet presAssocID="{8DA2BFBC-68F8-4ADC-A1FF-EC8EA3D6F306}" presName="spacer" presStyleCnt="0"/>
      <dgm:spPr/>
    </dgm:pt>
    <dgm:pt modelId="{BB01DA54-46AD-4BD8-AB32-B464B464B23A}" type="pres">
      <dgm:prSet presAssocID="{C8EBD491-DC38-4A4E-BD9E-67793DED44A6}" presName="parentText" presStyleLbl="node1" presStyleIdx="2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5420F07-157D-40C2-9F44-6F1ABEC48072}" type="pres">
      <dgm:prSet presAssocID="{09865B0E-2305-43B1-90B1-53A84CD7F4DA}" presName="spacer" presStyleCnt="0"/>
      <dgm:spPr/>
    </dgm:pt>
    <dgm:pt modelId="{64F7197C-B0B3-41DF-813A-D76697A1D84D}" type="pres">
      <dgm:prSet presAssocID="{1BFF2283-A263-443E-896A-63493BB116D3}" presName="parentText" presStyleLbl="node1" presStyleIdx="3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2CDFF463-731A-47A5-85E8-975EFEC08F44}" type="pres">
      <dgm:prSet presAssocID="{207273E1-11AF-4C72-9CA1-88CE76CE01AF}" presName="spacer" presStyleCnt="0"/>
      <dgm:spPr/>
    </dgm:pt>
    <dgm:pt modelId="{6D8F6614-0C19-4C38-8A26-1B36CF5F1ECF}" type="pres">
      <dgm:prSet presAssocID="{997FD5CF-5388-4246-B76B-CB06D4C0C01F}" presName="parentText" presStyleLbl="node1" presStyleIdx="4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CBA9D4F-CCFA-466E-964B-E41F6C070C68}" type="pres">
      <dgm:prSet presAssocID="{5E412410-C84F-4CEA-9581-1DC45F0776B8}" presName="spacer" presStyleCnt="0"/>
      <dgm:spPr/>
    </dgm:pt>
    <dgm:pt modelId="{08845CD7-C0C5-4A6D-978C-F351DB6526B4}" type="pres">
      <dgm:prSet presAssocID="{4711A96C-2A1C-4ACE-8779-017BBA1618A7}" presName="parentText" presStyleLbl="node1" presStyleIdx="5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3819AC2-78C4-4973-AEEF-11F2BDCDC75D}" type="pres">
      <dgm:prSet presAssocID="{7EF6E61C-4431-420D-8D71-B5E7BED7715F}" presName="spacer" presStyleCnt="0"/>
      <dgm:spPr/>
    </dgm:pt>
    <dgm:pt modelId="{7D685B86-DF47-43CD-BF99-C588E8B2BCF5}" type="pres">
      <dgm:prSet presAssocID="{3DBB0635-76D8-445C-A6D4-2640A695BAAF}" presName="parentText" presStyleLbl="node1" presStyleIdx="6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ED01EA6-AB3C-4F59-85C5-DB42AD958912}" type="pres">
      <dgm:prSet presAssocID="{324E58E0-7E94-48BE-8574-999ED43B5084}" presName="spacer" presStyleCnt="0"/>
      <dgm:spPr/>
    </dgm:pt>
    <dgm:pt modelId="{190AC731-F67E-42BD-A86E-5B500E80AEE2}" type="pres">
      <dgm:prSet presAssocID="{02FCD209-A1EF-4B27-B925-996469C4AF7C}" presName="parentText" presStyleLbl="node1" presStyleIdx="7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8DE67F3-FC64-472D-9DF4-0FD22E989464}" type="pres">
      <dgm:prSet presAssocID="{6C16AA78-6743-49CE-BD66-8388457B1C04}" presName="spacer" presStyleCnt="0"/>
      <dgm:spPr/>
    </dgm:pt>
    <dgm:pt modelId="{0C1EA506-7573-4ED9-A411-A55308EDBF7B}" type="pres">
      <dgm:prSet presAssocID="{C22ED428-08BF-4407-B007-061FA54D146C}" presName="parentText" presStyleLbl="node1" presStyleIdx="8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D23A82F-851B-435F-8A8A-4014EF29F766}" type="pres">
      <dgm:prSet presAssocID="{DE9E8A58-D596-4FD1-9CC9-25BB7F40D99B}" presName="spacer" presStyleCnt="0"/>
      <dgm:spPr/>
    </dgm:pt>
    <dgm:pt modelId="{39BA66E6-EF1A-4734-A137-286372D93FBC}" type="pres">
      <dgm:prSet presAssocID="{DC3CF3B7-5E78-4166-8DE5-9A565E604673}" presName="parentText" presStyleLbl="node1" presStyleIdx="9" presStyleCnt="10">
        <dgm:presLayoutVars>
          <dgm:chMax val="0"/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A18C0E9C-5651-4D99-9C52-A9A8E5303299}" srcId="{6BDFA734-D87E-4B0E-9D46-68D1E3355AC3}" destId="{997FD5CF-5388-4246-B76B-CB06D4C0C01F}" srcOrd="4" destOrd="0" parTransId="{D682CCD1-BC72-4D0E-859B-92C3272A9F58}" sibTransId="{5E412410-C84F-4CEA-9581-1DC45F0776B8}"/>
    <dgm:cxn modelId="{F4FC4562-AB0E-4E10-8B60-16261B774E0C}" srcId="{6BDFA734-D87E-4B0E-9D46-68D1E3355AC3}" destId="{571BB444-6BCB-4B44-9E9A-985523D9C9A5}" srcOrd="0" destOrd="0" parTransId="{59D0A722-4412-4A7B-8343-6ED262533ED2}" sibTransId="{A4CE6390-6A10-4A98-9CBA-B3918A3FA2FC}"/>
    <dgm:cxn modelId="{FA718FF9-290C-4D98-AE4B-F598F47828CA}" type="presOf" srcId="{DC3CF3B7-5E78-4166-8DE5-9A565E604673}" destId="{39BA66E6-EF1A-4734-A137-286372D93FBC}" srcOrd="0" destOrd="0" presId="urn:microsoft.com/office/officeart/2005/8/layout/vList2"/>
    <dgm:cxn modelId="{1DF32141-3434-496D-B1D9-C964EB3E6313}" srcId="{6BDFA734-D87E-4B0E-9D46-68D1E3355AC3}" destId="{1BFF2283-A263-443E-896A-63493BB116D3}" srcOrd="3" destOrd="0" parTransId="{DDCC5EA3-77CF-410F-BB73-6C3E626AA381}" sibTransId="{207273E1-11AF-4C72-9CA1-88CE76CE01AF}"/>
    <dgm:cxn modelId="{FEA2232B-73D8-4499-B603-7508EAAFA545}" type="presOf" srcId="{4711A96C-2A1C-4ACE-8779-017BBA1618A7}" destId="{08845CD7-C0C5-4A6D-978C-F351DB6526B4}" srcOrd="0" destOrd="0" presId="urn:microsoft.com/office/officeart/2005/8/layout/vList2"/>
    <dgm:cxn modelId="{E6FCED1A-D6B2-4EA8-A51B-CCC9A1884A25}" type="presOf" srcId="{571BB444-6BCB-4B44-9E9A-985523D9C9A5}" destId="{76C39181-758E-47CA-959F-9DE27E9895C3}" srcOrd="0" destOrd="0" presId="urn:microsoft.com/office/officeart/2005/8/layout/vList2"/>
    <dgm:cxn modelId="{4CF4B3B3-F6FA-4EED-AE9A-D9D09713056C}" srcId="{6BDFA734-D87E-4B0E-9D46-68D1E3355AC3}" destId="{5A1135DD-333A-4C6A-883F-B9EE2DEFABA6}" srcOrd="1" destOrd="0" parTransId="{A69CDA50-C96E-4E89-9276-4B5EDD7BCD49}" sibTransId="{8DA2BFBC-68F8-4ADC-A1FF-EC8EA3D6F306}"/>
    <dgm:cxn modelId="{33FECB4B-060D-45D7-B0D3-F1C06B9FBBBC}" srcId="{6BDFA734-D87E-4B0E-9D46-68D1E3355AC3}" destId="{02FCD209-A1EF-4B27-B925-996469C4AF7C}" srcOrd="7" destOrd="0" parTransId="{DCD4C754-7777-4A80-93B8-802161B24C64}" sibTransId="{6C16AA78-6743-49CE-BD66-8388457B1C04}"/>
    <dgm:cxn modelId="{A0FDE20B-6577-437E-BABE-543CBCB58752}" type="presOf" srcId="{5A1135DD-333A-4C6A-883F-B9EE2DEFABA6}" destId="{411B4BDE-A6AD-419F-8CFF-05A99C1D8DA2}" srcOrd="0" destOrd="0" presId="urn:microsoft.com/office/officeart/2005/8/layout/vList2"/>
    <dgm:cxn modelId="{6DB6FA97-E238-46AC-9B92-DAD1C223974A}" type="presOf" srcId="{C22ED428-08BF-4407-B007-061FA54D146C}" destId="{0C1EA506-7573-4ED9-A411-A55308EDBF7B}" srcOrd="0" destOrd="0" presId="urn:microsoft.com/office/officeart/2005/8/layout/vList2"/>
    <dgm:cxn modelId="{2A51C8E0-2828-468F-8410-AE07EF71E108}" type="presOf" srcId="{02FCD209-A1EF-4B27-B925-996469C4AF7C}" destId="{190AC731-F67E-42BD-A86E-5B500E80AEE2}" srcOrd="0" destOrd="0" presId="urn:microsoft.com/office/officeart/2005/8/layout/vList2"/>
    <dgm:cxn modelId="{4060AE20-0F89-4BEF-B5AB-929761CAEDB7}" type="presOf" srcId="{997FD5CF-5388-4246-B76B-CB06D4C0C01F}" destId="{6D8F6614-0C19-4C38-8A26-1B36CF5F1ECF}" srcOrd="0" destOrd="0" presId="urn:microsoft.com/office/officeart/2005/8/layout/vList2"/>
    <dgm:cxn modelId="{5A26A9D1-C0D3-42C2-9E30-5C3C2194BEF9}" srcId="{6BDFA734-D87E-4B0E-9D46-68D1E3355AC3}" destId="{DC3CF3B7-5E78-4166-8DE5-9A565E604673}" srcOrd="9" destOrd="0" parTransId="{4F101F60-F116-4CD1-ACAE-8A3547C86BC3}" sibTransId="{6ACB9FC5-8266-468B-B77F-AF516F825140}"/>
    <dgm:cxn modelId="{A982619E-1CD2-46F0-BD87-6A07C5E08EB5}" type="presOf" srcId="{6BDFA734-D87E-4B0E-9D46-68D1E3355AC3}" destId="{4D16A7EF-24B7-4D93-88A0-9725016ADA19}" srcOrd="0" destOrd="0" presId="urn:microsoft.com/office/officeart/2005/8/layout/vList2"/>
    <dgm:cxn modelId="{9F0515D4-98F8-4DBA-A9F1-B4DAF39AA420}" srcId="{6BDFA734-D87E-4B0E-9D46-68D1E3355AC3}" destId="{3DBB0635-76D8-445C-A6D4-2640A695BAAF}" srcOrd="6" destOrd="0" parTransId="{7BBF9DB2-835A-41BB-9B17-DA0661FE2436}" sibTransId="{324E58E0-7E94-48BE-8574-999ED43B5084}"/>
    <dgm:cxn modelId="{379672C0-AD85-4CE4-9FC8-5134F32E320B}" srcId="{6BDFA734-D87E-4B0E-9D46-68D1E3355AC3}" destId="{C8EBD491-DC38-4A4E-BD9E-67793DED44A6}" srcOrd="2" destOrd="0" parTransId="{41268E25-9B68-4CE6-B846-46D536ACDB19}" sibTransId="{09865B0E-2305-43B1-90B1-53A84CD7F4DA}"/>
    <dgm:cxn modelId="{8CA50EB6-CACB-4985-90A9-7D041468FDE7}" srcId="{6BDFA734-D87E-4B0E-9D46-68D1E3355AC3}" destId="{C22ED428-08BF-4407-B007-061FA54D146C}" srcOrd="8" destOrd="0" parTransId="{7AC28DB5-9956-45B1-ADA6-FDE6D04B06C7}" sibTransId="{DE9E8A58-D596-4FD1-9CC9-25BB7F40D99B}"/>
    <dgm:cxn modelId="{B8B94F45-302B-428D-88F4-C0063C0E4F44}" type="presOf" srcId="{3DBB0635-76D8-445C-A6D4-2640A695BAAF}" destId="{7D685B86-DF47-43CD-BF99-C588E8B2BCF5}" srcOrd="0" destOrd="0" presId="urn:microsoft.com/office/officeart/2005/8/layout/vList2"/>
    <dgm:cxn modelId="{760F9467-1F86-4C8B-85FD-5D45F1B396D6}" type="presOf" srcId="{1BFF2283-A263-443E-896A-63493BB116D3}" destId="{64F7197C-B0B3-41DF-813A-D76697A1D84D}" srcOrd="0" destOrd="0" presId="urn:microsoft.com/office/officeart/2005/8/layout/vList2"/>
    <dgm:cxn modelId="{B4D9F03D-5650-4754-876F-5D407C4BC2FD}" srcId="{6BDFA734-D87E-4B0E-9D46-68D1E3355AC3}" destId="{4711A96C-2A1C-4ACE-8779-017BBA1618A7}" srcOrd="5" destOrd="0" parTransId="{74465DC6-3B1F-4853-A534-94B4843FA209}" sibTransId="{7EF6E61C-4431-420D-8D71-B5E7BED7715F}"/>
    <dgm:cxn modelId="{E11803CB-36E6-49B3-8D1F-95B58C9ACA93}" type="presOf" srcId="{C8EBD491-DC38-4A4E-BD9E-67793DED44A6}" destId="{BB01DA54-46AD-4BD8-AB32-B464B464B23A}" srcOrd="0" destOrd="0" presId="urn:microsoft.com/office/officeart/2005/8/layout/vList2"/>
    <dgm:cxn modelId="{445FE6C4-0CD0-4986-8452-260705008A1C}" type="presParOf" srcId="{4D16A7EF-24B7-4D93-88A0-9725016ADA19}" destId="{76C39181-758E-47CA-959F-9DE27E9895C3}" srcOrd="0" destOrd="0" presId="urn:microsoft.com/office/officeart/2005/8/layout/vList2"/>
    <dgm:cxn modelId="{0F8A0553-2AD0-4300-ACFB-E94ADEC90CBF}" type="presParOf" srcId="{4D16A7EF-24B7-4D93-88A0-9725016ADA19}" destId="{6F6E7430-94B0-4C79-937C-C8A11ADB609A}" srcOrd="1" destOrd="0" presId="urn:microsoft.com/office/officeart/2005/8/layout/vList2"/>
    <dgm:cxn modelId="{74932733-ABAC-42D4-A445-48664887AFF9}" type="presParOf" srcId="{4D16A7EF-24B7-4D93-88A0-9725016ADA19}" destId="{411B4BDE-A6AD-419F-8CFF-05A99C1D8DA2}" srcOrd="2" destOrd="0" presId="urn:microsoft.com/office/officeart/2005/8/layout/vList2"/>
    <dgm:cxn modelId="{658F8D20-05EE-4BD7-88F5-2793B20A3068}" type="presParOf" srcId="{4D16A7EF-24B7-4D93-88A0-9725016ADA19}" destId="{EF84BEFD-2CD5-448C-A95F-C4863C5F23C1}" srcOrd="3" destOrd="0" presId="urn:microsoft.com/office/officeart/2005/8/layout/vList2"/>
    <dgm:cxn modelId="{CFEBC379-9D64-475A-859B-DDB3F34E88F9}" type="presParOf" srcId="{4D16A7EF-24B7-4D93-88A0-9725016ADA19}" destId="{BB01DA54-46AD-4BD8-AB32-B464B464B23A}" srcOrd="4" destOrd="0" presId="urn:microsoft.com/office/officeart/2005/8/layout/vList2"/>
    <dgm:cxn modelId="{FA867B01-03CF-4A23-ACE4-9B6B3158751B}" type="presParOf" srcId="{4D16A7EF-24B7-4D93-88A0-9725016ADA19}" destId="{65420F07-157D-40C2-9F44-6F1ABEC48072}" srcOrd="5" destOrd="0" presId="urn:microsoft.com/office/officeart/2005/8/layout/vList2"/>
    <dgm:cxn modelId="{570AEFBD-A851-41F2-BFFD-70FC3D4D8204}" type="presParOf" srcId="{4D16A7EF-24B7-4D93-88A0-9725016ADA19}" destId="{64F7197C-B0B3-41DF-813A-D76697A1D84D}" srcOrd="6" destOrd="0" presId="urn:microsoft.com/office/officeart/2005/8/layout/vList2"/>
    <dgm:cxn modelId="{7317DEE3-F60F-4920-BE72-E1C68455C060}" type="presParOf" srcId="{4D16A7EF-24B7-4D93-88A0-9725016ADA19}" destId="{2CDFF463-731A-47A5-85E8-975EFEC08F44}" srcOrd="7" destOrd="0" presId="urn:microsoft.com/office/officeart/2005/8/layout/vList2"/>
    <dgm:cxn modelId="{FBF59FB3-ACC0-4F38-A9E4-F5B825B16222}" type="presParOf" srcId="{4D16A7EF-24B7-4D93-88A0-9725016ADA19}" destId="{6D8F6614-0C19-4C38-8A26-1B36CF5F1ECF}" srcOrd="8" destOrd="0" presId="urn:microsoft.com/office/officeart/2005/8/layout/vList2"/>
    <dgm:cxn modelId="{6DD9EE54-8AC7-4A67-9194-8FDD5DABDFBC}" type="presParOf" srcId="{4D16A7EF-24B7-4D93-88A0-9725016ADA19}" destId="{CCBA9D4F-CCFA-466E-964B-E41F6C070C68}" srcOrd="9" destOrd="0" presId="urn:microsoft.com/office/officeart/2005/8/layout/vList2"/>
    <dgm:cxn modelId="{6CEAF6F5-A1B8-43BF-A082-4FE7E6345DCF}" type="presParOf" srcId="{4D16A7EF-24B7-4D93-88A0-9725016ADA19}" destId="{08845CD7-C0C5-4A6D-978C-F351DB6526B4}" srcOrd="10" destOrd="0" presId="urn:microsoft.com/office/officeart/2005/8/layout/vList2"/>
    <dgm:cxn modelId="{528BA60A-77DC-459F-BCDA-6F32C65B84FA}" type="presParOf" srcId="{4D16A7EF-24B7-4D93-88A0-9725016ADA19}" destId="{E3819AC2-78C4-4973-AEEF-11F2BDCDC75D}" srcOrd="11" destOrd="0" presId="urn:microsoft.com/office/officeart/2005/8/layout/vList2"/>
    <dgm:cxn modelId="{C3EB3529-9CDF-423C-8E09-35836D121141}" type="presParOf" srcId="{4D16A7EF-24B7-4D93-88A0-9725016ADA19}" destId="{7D685B86-DF47-43CD-BF99-C588E8B2BCF5}" srcOrd="12" destOrd="0" presId="urn:microsoft.com/office/officeart/2005/8/layout/vList2"/>
    <dgm:cxn modelId="{65CB46A2-9283-48DF-B574-9E84670408EA}" type="presParOf" srcId="{4D16A7EF-24B7-4D93-88A0-9725016ADA19}" destId="{4ED01EA6-AB3C-4F59-85C5-DB42AD958912}" srcOrd="13" destOrd="0" presId="urn:microsoft.com/office/officeart/2005/8/layout/vList2"/>
    <dgm:cxn modelId="{F4F74A23-19FC-478C-8A5B-F0EC5DF1574F}" type="presParOf" srcId="{4D16A7EF-24B7-4D93-88A0-9725016ADA19}" destId="{190AC731-F67E-42BD-A86E-5B500E80AEE2}" srcOrd="14" destOrd="0" presId="urn:microsoft.com/office/officeart/2005/8/layout/vList2"/>
    <dgm:cxn modelId="{6E668934-EE06-41ED-99EC-44DEE1711691}" type="presParOf" srcId="{4D16A7EF-24B7-4D93-88A0-9725016ADA19}" destId="{C8DE67F3-FC64-472D-9DF4-0FD22E989464}" srcOrd="15" destOrd="0" presId="urn:microsoft.com/office/officeart/2005/8/layout/vList2"/>
    <dgm:cxn modelId="{1AB57556-6F84-42E8-ABF5-7266A77082D3}" type="presParOf" srcId="{4D16A7EF-24B7-4D93-88A0-9725016ADA19}" destId="{0C1EA506-7573-4ED9-A411-A55308EDBF7B}" srcOrd="16" destOrd="0" presId="urn:microsoft.com/office/officeart/2005/8/layout/vList2"/>
    <dgm:cxn modelId="{572E9A92-F62B-4F1E-B5F2-48A39E36FAD9}" type="presParOf" srcId="{4D16A7EF-24B7-4D93-88A0-9725016ADA19}" destId="{1D23A82F-851B-435F-8A8A-4014EF29F766}" srcOrd="17" destOrd="0" presId="urn:microsoft.com/office/officeart/2005/8/layout/vList2"/>
    <dgm:cxn modelId="{08B74B85-AA83-49C7-976E-151DA7835CB8}" type="presParOf" srcId="{4D16A7EF-24B7-4D93-88A0-9725016ADA19}" destId="{39BA66E6-EF1A-4734-A137-286372D93FBC}" srcOrd="18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1FD9254-F268-4F39-98B4-72F3B98559A5}" type="doc">
      <dgm:prSet loTypeId="urn:microsoft.com/office/officeart/2005/8/layout/default" loCatId="list" qsTypeId="urn:microsoft.com/office/officeart/2005/8/quickstyle/simple2" qsCatId="simple" csTypeId="urn:microsoft.com/office/officeart/2005/8/colors/colorful1" csCatId="colorful" phldr="1"/>
      <dgm:spPr/>
      <dgm:t>
        <a:bodyPr/>
        <a:lstStyle/>
        <a:p>
          <a:endParaRPr lang="en-US"/>
        </a:p>
      </dgm:t>
    </dgm:pt>
    <dgm:pt modelId="{7C9A157E-C3B0-42CA-BB11-43C67A775954}">
      <dgm:prSet/>
      <dgm:spPr/>
      <dgm:t>
        <a:bodyPr/>
        <a:lstStyle/>
        <a:p>
          <a:r>
            <a:rPr lang="tr-TR" i="0"/>
            <a:t>Düşük akademik başarı </a:t>
          </a:r>
          <a:endParaRPr lang="en-US"/>
        </a:p>
      </dgm:t>
    </dgm:pt>
    <dgm:pt modelId="{3AB34A1F-D660-405D-B7F6-2EA8CF674D97}" type="parTrans" cxnId="{FA3943AB-02A9-4356-84B0-89440C47F039}">
      <dgm:prSet/>
      <dgm:spPr/>
      <dgm:t>
        <a:bodyPr/>
        <a:lstStyle/>
        <a:p>
          <a:endParaRPr lang="en-US"/>
        </a:p>
      </dgm:t>
    </dgm:pt>
    <dgm:pt modelId="{CB956F7E-B90E-4BE0-B908-EBA47704911E}" type="sibTrans" cxnId="{FA3943AB-02A9-4356-84B0-89440C47F039}">
      <dgm:prSet/>
      <dgm:spPr/>
      <dgm:t>
        <a:bodyPr/>
        <a:lstStyle/>
        <a:p>
          <a:endParaRPr lang="en-US"/>
        </a:p>
      </dgm:t>
    </dgm:pt>
    <dgm:pt modelId="{9E629062-96B6-4507-BB86-003D633F9B5A}">
      <dgm:prSet/>
      <dgm:spPr/>
      <dgm:t>
        <a:bodyPr/>
        <a:lstStyle/>
        <a:p>
          <a:r>
            <a:rPr lang="tr-TR" i="0"/>
            <a:t>Olumsuz okul ortamı</a:t>
          </a:r>
          <a:endParaRPr lang="en-US"/>
        </a:p>
      </dgm:t>
    </dgm:pt>
    <dgm:pt modelId="{35DE5825-1125-42FE-ABC9-030146180D9F}" type="parTrans" cxnId="{620E3F75-7670-4B43-B921-0827CF5EA201}">
      <dgm:prSet/>
      <dgm:spPr/>
      <dgm:t>
        <a:bodyPr/>
        <a:lstStyle/>
        <a:p>
          <a:endParaRPr lang="en-US"/>
        </a:p>
      </dgm:t>
    </dgm:pt>
    <dgm:pt modelId="{39DFA72D-BC61-44D9-A6E5-282C1F356819}" type="sibTrans" cxnId="{620E3F75-7670-4B43-B921-0827CF5EA201}">
      <dgm:prSet/>
      <dgm:spPr/>
      <dgm:t>
        <a:bodyPr/>
        <a:lstStyle/>
        <a:p>
          <a:endParaRPr lang="en-US"/>
        </a:p>
      </dgm:t>
    </dgm:pt>
    <dgm:pt modelId="{7BE7EA92-F7D1-497F-820A-BAB6D1A4DF17}">
      <dgm:prSet/>
      <dgm:spPr/>
      <dgm:t>
        <a:bodyPr/>
        <a:lstStyle/>
        <a:p>
          <a:r>
            <a:rPr lang="tr-TR" i="0"/>
            <a:t>Arkadaşlık sorunları</a:t>
          </a:r>
          <a:endParaRPr lang="en-US"/>
        </a:p>
      </dgm:t>
    </dgm:pt>
    <dgm:pt modelId="{90D1EB50-4F93-4EFA-9663-4B53C9A4DFBC}" type="parTrans" cxnId="{6CB84754-B739-4314-BCB6-834B0BE0AB6D}">
      <dgm:prSet/>
      <dgm:spPr/>
      <dgm:t>
        <a:bodyPr/>
        <a:lstStyle/>
        <a:p>
          <a:endParaRPr lang="en-US"/>
        </a:p>
      </dgm:t>
    </dgm:pt>
    <dgm:pt modelId="{9FE74690-3AB2-4AC9-A42E-39349C6099EA}" type="sibTrans" cxnId="{6CB84754-B739-4314-BCB6-834B0BE0AB6D}">
      <dgm:prSet/>
      <dgm:spPr/>
      <dgm:t>
        <a:bodyPr/>
        <a:lstStyle/>
        <a:p>
          <a:endParaRPr lang="en-US"/>
        </a:p>
      </dgm:t>
    </dgm:pt>
    <dgm:pt modelId="{4AB6EBB2-0EC7-4A54-A0C9-0A71481F07F3}">
      <dgm:prSet/>
      <dgm:spPr/>
      <dgm:t>
        <a:bodyPr/>
        <a:lstStyle/>
        <a:p>
          <a:r>
            <a:rPr lang="tr-TR" i="0"/>
            <a:t>Arkadaşlarıyla çete oluşturma</a:t>
          </a:r>
          <a:endParaRPr lang="en-US"/>
        </a:p>
      </dgm:t>
    </dgm:pt>
    <dgm:pt modelId="{A06DE30D-A5A4-4451-A45C-FBAD72A168BA}" type="parTrans" cxnId="{E67ED15A-F495-417F-AB3E-20BDD9A72676}">
      <dgm:prSet/>
      <dgm:spPr/>
      <dgm:t>
        <a:bodyPr/>
        <a:lstStyle/>
        <a:p>
          <a:endParaRPr lang="en-US"/>
        </a:p>
      </dgm:t>
    </dgm:pt>
    <dgm:pt modelId="{569B5CC4-6AEC-44E2-AAD0-646F618D3862}" type="sibTrans" cxnId="{E67ED15A-F495-417F-AB3E-20BDD9A72676}">
      <dgm:prSet/>
      <dgm:spPr/>
      <dgm:t>
        <a:bodyPr/>
        <a:lstStyle/>
        <a:p>
          <a:endParaRPr lang="en-US"/>
        </a:p>
      </dgm:t>
    </dgm:pt>
    <dgm:pt modelId="{494FB9A9-CF84-4256-95ED-07A7730A0628}">
      <dgm:prSet/>
      <dgm:spPr/>
      <dgm:t>
        <a:bodyPr/>
        <a:lstStyle/>
        <a:p>
          <a:r>
            <a:rPr lang="tr-TR" i="0"/>
            <a:t>Madde kullanımı</a:t>
          </a:r>
          <a:endParaRPr lang="en-US"/>
        </a:p>
      </dgm:t>
    </dgm:pt>
    <dgm:pt modelId="{53C2BCEC-794D-4348-9110-FC17EC2DFF2C}" type="parTrans" cxnId="{0677A169-71E8-4F06-8C1E-EE2AE09FDE7A}">
      <dgm:prSet/>
      <dgm:spPr/>
      <dgm:t>
        <a:bodyPr/>
        <a:lstStyle/>
        <a:p>
          <a:endParaRPr lang="en-US"/>
        </a:p>
      </dgm:t>
    </dgm:pt>
    <dgm:pt modelId="{E70721A3-A90B-4614-B9EF-E9E86887B777}" type="sibTrans" cxnId="{0677A169-71E8-4F06-8C1E-EE2AE09FDE7A}">
      <dgm:prSet/>
      <dgm:spPr/>
      <dgm:t>
        <a:bodyPr/>
        <a:lstStyle/>
        <a:p>
          <a:endParaRPr lang="en-US"/>
        </a:p>
      </dgm:t>
    </dgm:pt>
    <dgm:pt modelId="{BE07714C-28EC-4C14-BB4C-7AD9F6F139DB}">
      <dgm:prSet/>
      <dgm:spPr/>
      <dgm:t>
        <a:bodyPr/>
        <a:lstStyle/>
        <a:p>
          <a:r>
            <a:rPr lang="tr-TR" i="0"/>
            <a:t>Psikolojik sorunlar</a:t>
          </a:r>
          <a:endParaRPr lang="en-US"/>
        </a:p>
      </dgm:t>
    </dgm:pt>
    <dgm:pt modelId="{C8D226CB-AD02-4915-BABB-942C257CF82A}" type="parTrans" cxnId="{F555A74F-F03C-4B48-A962-9FA88641C73A}">
      <dgm:prSet/>
      <dgm:spPr/>
      <dgm:t>
        <a:bodyPr/>
        <a:lstStyle/>
        <a:p>
          <a:endParaRPr lang="en-US"/>
        </a:p>
      </dgm:t>
    </dgm:pt>
    <dgm:pt modelId="{B2F47FFF-8D0B-4809-ABF9-98D3FF7FEBA8}" type="sibTrans" cxnId="{F555A74F-F03C-4B48-A962-9FA88641C73A}">
      <dgm:prSet/>
      <dgm:spPr/>
      <dgm:t>
        <a:bodyPr/>
        <a:lstStyle/>
        <a:p>
          <a:endParaRPr lang="en-US"/>
        </a:p>
      </dgm:t>
    </dgm:pt>
    <dgm:pt modelId="{308CDB26-6C8A-4616-96BB-0C0CC4006774}">
      <dgm:prSet/>
      <dgm:spPr/>
      <dgm:t>
        <a:bodyPr/>
        <a:lstStyle/>
        <a:p>
          <a:r>
            <a:rPr lang="tr-TR" i="0" dirty="0"/>
            <a:t>Davranış sorunları </a:t>
          </a:r>
        </a:p>
        <a:p>
          <a:r>
            <a:rPr lang="tr-TR" i="0" dirty="0"/>
            <a:t>( yalan söyleme )</a:t>
          </a:r>
          <a:endParaRPr lang="en-US" dirty="0"/>
        </a:p>
      </dgm:t>
    </dgm:pt>
    <dgm:pt modelId="{9552A419-3EEF-4C70-B78A-28C3062704C0}" type="parTrans" cxnId="{E287C02F-253D-48C5-A14A-7DA00C46CDD8}">
      <dgm:prSet/>
      <dgm:spPr/>
      <dgm:t>
        <a:bodyPr/>
        <a:lstStyle/>
        <a:p>
          <a:endParaRPr lang="en-US"/>
        </a:p>
      </dgm:t>
    </dgm:pt>
    <dgm:pt modelId="{8E4C0F42-463F-4C89-A87C-512D867F3C64}" type="sibTrans" cxnId="{E287C02F-253D-48C5-A14A-7DA00C46CDD8}">
      <dgm:prSet/>
      <dgm:spPr/>
      <dgm:t>
        <a:bodyPr/>
        <a:lstStyle/>
        <a:p>
          <a:endParaRPr lang="en-US"/>
        </a:p>
      </dgm:t>
    </dgm:pt>
    <dgm:pt modelId="{928C049A-5483-4A10-B5A1-E1EC6DA5F751}">
      <dgm:prSet/>
      <dgm:spPr/>
      <dgm:t>
        <a:bodyPr/>
        <a:lstStyle/>
        <a:p>
          <a:r>
            <a:rPr lang="tr-TR" i="0"/>
            <a:t>Okuldan kaçma – evden kaçma</a:t>
          </a:r>
          <a:endParaRPr lang="en-US"/>
        </a:p>
      </dgm:t>
    </dgm:pt>
    <dgm:pt modelId="{BE35A9CF-EC52-40C3-BDC6-72262C62E87A}" type="parTrans" cxnId="{81CA87B0-CDF0-4826-91C5-8F7FE112E770}">
      <dgm:prSet/>
      <dgm:spPr/>
      <dgm:t>
        <a:bodyPr/>
        <a:lstStyle/>
        <a:p>
          <a:endParaRPr lang="en-US"/>
        </a:p>
      </dgm:t>
    </dgm:pt>
    <dgm:pt modelId="{2E8F43EB-DF23-43E5-A6A0-441E4C5512C8}" type="sibTrans" cxnId="{81CA87B0-CDF0-4826-91C5-8F7FE112E770}">
      <dgm:prSet/>
      <dgm:spPr/>
      <dgm:t>
        <a:bodyPr/>
        <a:lstStyle/>
        <a:p>
          <a:endParaRPr lang="en-US"/>
        </a:p>
      </dgm:t>
    </dgm:pt>
    <dgm:pt modelId="{561A98BC-1CEA-4FDF-98EE-42E5BA02878B}">
      <dgm:prSet/>
      <dgm:spPr/>
      <dgm:t>
        <a:bodyPr/>
        <a:lstStyle/>
        <a:p>
          <a:r>
            <a:rPr lang="tr-TR" i="0"/>
            <a:t>Aile içi çatışmalar</a:t>
          </a:r>
          <a:endParaRPr lang="en-US"/>
        </a:p>
      </dgm:t>
    </dgm:pt>
    <dgm:pt modelId="{74A4DE04-72E3-4278-9AF3-302961D5DA6D}" type="parTrans" cxnId="{FCE13471-EE93-4034-8C57-8657F6DA9156}">
      <dgm:prSet/>
      <dgm:spPr/>
      <dgm:t>
        <a:bodyPr/>
        <a:lstStyle/>
        <a:p>
          <a:endParaRPr lang="en-US"/>
        </a:p>
      </dgm:t>
    </dgm:pt>
    <dgm:pt modelId="{E0C05395-662A-41D3-94EA-2A59D35487FD}" type="sibTrans" cxnId="{FCE13471-EE93-4034-8C57-8657F6DA9156}">
      <dgm:prSet/>
      <dgm:spPr/>
      <dgm:t>
        <a:bodyPr/>
        <a:lstStyle/>
        <a:p>
          <a:endParaRPr lang="en-US"/>
        </a:p>
      </dgm:t>
    </dgm:pt>
    <dgm:pt modelId="{E0BD0837-93A7-4134-9E6B-19650B74FC50}">
      <dgm:prSet/>
      <dgm:spPr/>
      <dgm:t>
        <a:bodyPr/>
        <a:lstStyle/>
        <a:p>
          <a:r>
            <a:rPr lang="tr-TR" i="0"/>
            <a:t>Suça itilme</a:t>
          </a:r>
          <a:endParaRPr lang="en-US"/>
        </a:p>
      </dgm:t>
    </dgm:pt>
    <dgm:pt modelId="{E09EA065-A386-4BF7-AEFD-4182989282BD}" type="parTrans" cxnId="{AE8AAD92-8286-4608-8462-C96826E208DA}">
      <dgm:prSet/>
      <dgm:spPr/>
      <dgm:t>
        <a:bodyPr/>
        <a:lstStyle/>
        <a:p>
          <a:endParaRPr lang="en-US"/>
        </a:p>
      </dgm:t>
    </dgm:pt>
    <dgm:pt modelId="{AD391BFC-13BB-4D08-93CE-25FF89946639}" type="sibTrans" cxnId="{AE8AAD92-8286-4608-8462-C96826E208DA}">
      <dgm:prSet/>
      <dgm:spPr/>
      <dgm:t>
        <a:bodyPr/>
        <a:lstStyle/>
        <a:p>
          <a:endParaRPr lang="en-US"/>
        </a:p>
      </dgm:t>
    </dgm:pt>
    <dgm:pt modelId="{5F0142E3-B78A-4438-8276-791C93073DD3}">
      <dgm:prSet/>
      <dgm:spPr/>
      <dgm:t>
        <a:bodyPr/>
        <a:lstStyle/>
        <a:p>
          <a:r>
            <a:rPr lang="tr-TR" i="0"/>
            <a:t>Şiddet eğilimi</a:t>
          </a:r>
          <a:endParaRPr lang="en-US"/>
        </a:p>
      </dgm:t>
    </dgm:pt>
    <dgm:pt modelId="{AF11296B-D50C-46C7-BCC2-70AA616CC07E}" type="parTrans" cxnId="{2C00D2C1-11B5-4FE7-9C77-4456C9B8EDA9}">
      <dgm:prSet/>
      <dgm:spPr/>
      <dgm:t>
        <a:bodyPr/>
        <a:lstStyle/>
        <a:p>
          <a:endParaRPr lang="en-US"/>
        </a:p>
      </dgm:t>
    </dgm:pt>
    <dgm:pt modelId="{FE83E1F6-B7B6-4AB7-BFB3-5AC5DCE67415}" type="sibTrans" cxnId="{2C00D2C1-11B5-4FE7-9C77-4456C9B8EDA9}">
      <dgm:prSet/>
      <dgm:spPr/>
      <dgm:t>
        <a:bodyPr/>
        <a:lstStyle/>
        <a:p>
          <a:endParaRPr lang="en-US"/>
        </a:p>
      </dgm:t>
    </dgm:pt>
    <dgm:pt modelId="{DC53AFA7-4393-4308-8701-9CE673030922}">
      <dgm:prSet/>
      <dgm:spPr/>
      <dgm:t>
        <a:bodyPr/>
        <a:lstStyle/>
        <a:p>
          <a:r>
            <a:rPr lang="tr-TR" i="0"/>
            <a:t>Hırsızlık</a:t>
          </a:r>
          <a:endParaRPr lang="en-US"/>
        </a:p>
      </dgm:t>
    </dgm:pt>
    <dgm:pt modelId="{4FD67BEB-77D5-4074-B6DC-762671D06E0F}" type="parTrans" cxnId="{EC52EE0C-BC54-4646-8C50-9F2F02D46DA4}">
      <dgm:prSet/>
      <dgm:spPr/>
      <dgm:t>
        <a:bodyPr/>
        <a:lstStyle/>
        <a:p>
          <a:endParaRPr lang="en-US"/>
        </a:p>
      </dgm:t>
    </dgm:pt>
    <dgm:pt modelId="{670AED56-1700-4726-9B88-4E58949EDC6A}" type="sibTrans" cxnId="{EC52EE0C-BC54-4646-8C50-9F2F02D46DA4}">
      <dgm:prSet/>
      <dgm:spPr/>
      <dgm:t>
        <a:bodyPr/>
        <a:lstStyle/>
        <a:p>
          <a:endParaRPr lang="en-US"/>
        </a:p>
      </dgm:t>
    </dgm:pt>
    <dgm:pt modelId="{BE802F96-5CD1-4C14-924B-EC29C75E4FB5}">
      <dgm:prSet/>
      <dgm:spPr/>
      <dgm:t>
        <a:bodyPr/>
        <a:lstStyle/>
        <a:p>
          <a:r>
            <a:rPr lang="tr-TR" i="0" dirty="0"/>
            <a:t>Eğitimini tamamlayamadığında ekonomik sorunlar</a:t>
          </a:r>
          <a:endParaRPr lang="en-US" dirty="0"/>
        </a:p>
      </dgm:t>
    </dgm:pt>
    <dgm:pt modelId="{F4DE9F2D-22B0-46FF-AC7B-312D6F36B14B}" type="parTrans" cxnId="{33F84776-EA8D-431D-A8DC-DE3D887B941A}">
      <dgm:prSet/>
      <dgm:spPr/>
      <dgm:t>
        <a:bodyPr/>
        <a:lstStyle/>
        <a:p>
          <a:endParaRPr lang="en-US"/>
        </a:p>
      </dgm:t>
    </dgm:pt>
    <dgm:pt modelId="{E54FCAD9-BB40-469E-AE89-BEE6C5F6EFB0}" type="sibTrans" cxnId="{33F84776-EA8D-431D-A8DC-DE3D887B941A}">
      <dgm:prSet/>
      <dgm:spPr/>
      <dgm:t>
        <a:bodyPr/>
        <a:lstStyle/>
        <a:p>
          <a:endParaRPr lang="en-US"/>
        </a:p>
      </dgm:t>
    </dgm:pt>
    <dgm:pt modelId="{34592364-81A2-4F7A-A34C-7029DDF0806D}" type="pres">
      <dgm:prSet presAssocID="{21FD9254-F268-4F39-98B4-72F3B98559A5}" presName="diagram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E6914FFC-8BA1-47F7-BD9A-042719283DB0}" type="pres">
      <dgm:prSet presAssocID="{7C9A157E-C3B0-42CA-BB11-43C67A775954}" presName="node" presStyleLbl="node1" presStyleIdx="0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4AF1FCE-B3DF-4D4A-8254-5EF3B3B4306F}" type="pres">
      <dgm:prSet presAssocID="{CB956F7E-B90E-4BE0-B908-EBA47704911E}" presName="sibTrans" presStyleCnt="0"/>
      <dgm:spPr/>
    </dgm:pt>
    <dgm:pt modelId="{A93CFAC5-CB89-4327-A1DC-8CA3D78AFBC5}" type="pres">
      <dgm:prSet presAssocID="{9E629062-96B6-4507-BB86-003D633F9B5A}" presName="node" presStyleLbl="node1" presStyleIdx="1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9DB68AA-6CEC-4221-8253-C010259CC530}" type="pres">
      <dgm:prSet presAssocID="{39DFA72D-BC61-44D9-A6E5-282C1F356819}" presName="sibTrans" presStyleCnt="0"/>
      <dgm:spPr/>
    </dgm:pt>
    <dgm:pt modelId="{917D74EB-341D-4079-93BF-5E8FA100AC29}" type="pres">
      <dgm:prSet presAssocID="{7BE7EA92-F7D1-497F-820A-BAB6D1A4DF17}" presName="node" presStyleLbl="node1" presStyleIdx="2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437C2F1-D73F-47AE-820A-4B0DF08E8A74}" type="pres">
      <dgm:prSet presAssocID="{9FE74690-3AB2-4AC9-A42E-39349C6099EA}" presName="sibTrans" presStyleCnt="0"/>
      <dgm:spPr/>
    </dgm:pt>
    <dgm:pt modelId="{D33DC8FB-0005-42AB-AF60-F448A8BE2D94}" type="pres">
      <dgm:prSet presAssocID="{4AB6EBB2-0EC7-4A54-A0C9-0A71481F07F3}" presName="node" presStyleLbl="node1" presStyleIdx="3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9862980-527A-4C0A-8DF1-6C28DC9A8881}" type="pres">
      <dgm:prSet presAssocID="{569B5CC4-6AEC-44E2-AAD0-646F618D3862}" presName="sibTrans" presStyleCnt="0"/>
      <dgm:spPr/>
    </dgm:pt>
    <dgm:pt modelId="{BE2E739A-BB2E-4042-9EBF-EC4B4AB1472D}" type="pres">
      <dgm:prSet presAssocID="{494FB9A9-CF84-4256-95ED-07A7730A0628}" presName="node" presStyleLbl="node1" presStyleIdx="4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94DF7A4-1E92-49EA-9184-0BFC85F3313B}" type="pres">
      <dgm:prSet presAssocID="{E70721A3-A90B-4614-B9EF-E9E86887B777}" presName="sibTrans" presStyleCnt="0"/>
      <dgm:spPr/>
    </dgm:pt>
    <dgm:pt modelId="{250E48AD-27C4-4656-BAB5-336F243297D7}" type="pres">
      <dgm:prSet presAssocID="{BE07714C-28EC-4C14-BB4C-7AD9F6F139DB}" presName="node" presStyleLbl="node1" presStyleIdx="5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419297A-9E63-422D-BD74-1E3CC4E14F98}" type="pres">
      <dgm:prSet presAssocID="{B2F47FFF-8D0B-4809-ABF9-98D3FF7FEBA8}" presName="sibTrans" presStyleCnt="0"/>
      <dgm:spPr/>
    </dgm:pt>
    <dgm:pt modelId="{54E7115A-8DA9-486D-BE56-62F1D8D0ADE8}" type="pres">
      <dgm:prSet presAssocID="{308CDB26-6C8A-4616-96BB-0C0CC4006774}" presName="node" presStyleLbl="node1" presStyleIdx="6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FA477AD-5BC4-4815-9BF7-E777D53941D6}" type="pres">
      <dgm:prSet presAssocID="{8E4C0F42-463F-4C89-A87C-512D867F3C64}" presName="sibTrans" presStyleCnt="0"/>
      <dgm:spPr/>
    </dgm:pt>
    <dgm:pt modelId="{49046919-13CA-4C59-ACA2-7C91A92E0DF2}" type="pres">
      <dgm:prSet presAssocID="{928C049A-5483-4A10-B5A1-E1EC6DA5F751}" presName="node" presStyleLbl="node1" presStyleIdx="7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36BF819-2963-47BF-9717-D2E07A391228}" type="pres">
      <dgm:prSet presAssocID="{2E8F43EB-DF23-43E5-A6A0-441E4C5512C8}" presName="sibTrans" presStyleCnt="0"/>
      <dgm:spPr/>
    </dgm:pt>
    <dgm:pt modelId="{D44AA3A5-9485-4D74-AD88-35E75496FF64}" type="pres">
      <dgm:prSet presAssocID="{561A98BC-1CEA-4FDF-98EE-42E5BA02878B}" presName="node" presStyleLbl="node1" presStyleIdx="8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811AF6B0-A14A-4418-B668-9A9068DF1A73}" type="pres">
      <dgm:prSet presAssocID="{E0C05395-662A-41D3-94EA-2A59D35487FD}" presName="sibTrans" presStyleCnt="0"/>
      <dgm:spPr/>
    </dgm:pt>
    <dgm:pt modelId="{05818487-941E-45D0-AB23-81645DD42623}" type="pres">
      <dgm:prSet presAssocID="{E0BD0837-93A7-4134-9E6B-19650B74FC50}" presName="node" presStyleLbl="node1" presStyleIdx="9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02B9149B-933E-4A23-BE16-BBC5622C623A}" type="pres">
      <dgm:prSet presAssocID="{AD391BFC-13BB-4D08-93CE-25FF89946639}" presName="sibTrans" presStyleCnt="0"/>
      <dgm:spPr/>
    </dgm:pt>
    <dgm:pt modelId="{835A7B9A-88F6-4B99-839A-FB822FFE5E50}" type="pres">
      <dgm:prSet presAssocID="{5F0142E3-B78A-4438-8276-791C93073DD3}" presName="node" presStyleLbl="node1" presStyleIdx="10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B8512764-C47A-4F80-A821-E831362992F8}" type="pres">
      <dgm:prSet presAssocID="{FE83E1F6-B7B6-4AB7-BFB3-5AC5DCE67415}" presName="sibTrans" presStyleCnt="0"/>
      <dgm:spPr/>
    </dgm:pt>
    <dgm:pt modelId="{9A636ABE-AAA3-424D-9A98-655AD1A1F53A}" type="pres">
      <dgm:prSet presAssocID="{DC53AFA7-4393-4308-8701-9CE673030922}" presName="node" presStyleLbl="node1" presStyleIdx="11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51EDE93-714F-4EE9-A621-8DD1B335B8D8}" type="pres">
      <dgm:prSet presAssocID="{670AED56-1700-4726-9B88-4E58949EDC6A}" presName="sibTrans" presStyleCnt="0"/>
      <dgm:spPr/>
    </dgm:pt>
    <dgm:pt modelId="{2B9DB0D5-7ECB-4D28-B7E3-7095FF57195F}" type="pres">
      <dgm:prSet presAssocID="{BE802F96-5CD1-4C14-924B-EC29C75E4FB5}" presName="node" presStyleLbl="node1" presStyleIdx="12" presStyleCnt="13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E67ED15A-F495-417F-AB3E-20BDD9A72676}" srcId="{21FD9254-F268-4F39-98B4-72F3B98559A5}" destId="{4AB6EBB2-0EC7-4A54-A0C9-0A71481F07F3}" srcOrd="3" destOrd="0" parTransId="{A06DE30D-A5A4-4451-A45C-FBAD72A168BA}" sibTransId="{569B5CC4-6AEC-44E2-AAD0-646F618D3862}"/>
    <dgm:cxn modelId="{19F29A0B-8F98-4AFB-AD80-2CCF5AEA7F3F}" type="presOf" srcId="{BE802F96-5CD1-4C14-924B-EC29C75E4FB5}" destId="{2B9DB0D5-7ECB-4D28-B7E3-7095FF57195F}" srcOrd="0" destOrd="0" presId="urn:microsoft.com/office/officeart/2005/8/layout/default"/>
    <dgm:cxn modelId="{81CA87B0-CDF0-4826-91C5-8F7FE112E770}" srcId="{21FD9254-F268-4F39-98B4-72F3B98559A5}" destId="{928C049A-5483-4A10-B5A1-E1EC6DA5F751}" srcOrd="7" destOrd="0" parTransId="{BE35A9CF-EC52-40C3-BDC6-72262C62E87A}" sibTransId="{2E8F43EB-DF23-43E5-A6A0-441E4C5512C8}"/>
    <dgm:cxn modelId="{6CB84754-B739-4314-BCB6-834B0BE0AB6D}" srcId="{21FD9254-F268-4F39-98B4-72F3B98559A5}" destId="{7BE7EA92-F7D1-497F-820A-BAB6D1A4DF17}" srcOrd="2" destOrd="0" parTransId="{90D1EB50-4F93-4EFA-9663-4B53C9A4DFBC}" sibTransId="{9FE74690-3AB2-4AC9-A42E-39349C6099EA}"/>
    <dgm:cxn modelId="{CECD8697-7916-4412-8390-54E54FED7B92}" type="presOf" srcId="{561A98BC-1CEA-4FDF-98EE-42E5BA02878B}" destId="{D44AA3A5-9485-4D74-AD88-35E75496FF64}" srcOrd="0" destOrd="0" presId="urn:microsoft.com/office/officeart/2005/8/layout/default"/>
    <dgm:cxn modelId="{E287C02F-253D-48C5-A14A-7DA00C46CDD8}" srcId="{21FD9254-F268-4F39-98B4-72F3B98559A5}" destId="{308CDB26-6C8A-4616-96BB-0C0CC4006774}" srcOrd="6" destOrd="0" parTransId="{9552A419-3EEF-4C70-B78A-28C3062704C0}" sibTransId="{8E4C0F42-463F-4C89-A87C-512D867F3C64}"/>
    <dgm:cxn modelId="{C3B26444-FBA1-4283-9C00-35A562D5ECE6}" type="presOf" srcId="{7C9A157E-C3B0-42CA-BB11-43C67A775954}" destId="{E6914FFC-8BA1-47F7-BD9A-042719283DB0}" srcOrd="0" destOrd="0" presId="urn:microsoft.com/office/officeart/2005/8/layout/default"/>
    <dgm:cxn modelId="{FA1EF909-5978-4988-B3FE-ADC6180198B2}" type="presOf" srcId="{E0BD0837-93A7-4134-9E6B-19650B74FC50}" destId="{05818487-941E-45D0-AB23-81645DD42623}" srcOrd="0" destOrd="0" presId="urn:microsoft.com/office/officeart/2005/8/layout/default"/>
    <dgm:cxn modelId="{145AD05E-144C-484F-A62D-1D132DCE9167}" type="presOf" srcId="{7BE7EA92-F7D1-497F-820A-BAB6D1A4DF17}" destId="{917D74EB-341D-4079-93BF-5E8FA100AC29}" srcOrd="0" destOrd="0" presId="urn:microsoft.com/office/officeart/2005/8/layout/default"/>
    <dgm:cxn modelId="{C2E9C5C8-0707-44DF-8B11-C341CCE93448}" type="presOf" srcId="{BE07714C-28EC-4C14-BB4C-7AD9F6F139DB}" destId="{250E48AD-27C4-4656-BAB5-336F243297D7}" srcOrd="0" destOrd="0" presId="urn:microsoft.com/office/officeart/2005/8/layout/default"/>
    <dgm:cxn modelId="{620E3F75-7670-4B43-B921-0827CF5EA201}" srcId="{21FD9254-F268-4F39-98B4-72F3B98559A5}" destId="{9E629062-96B6-4507-BB86-003D633F9B5A}" srcOrd="1" destOrd="0" parTransId="{35DE5825-1125-42FE-ABC9-030146180D9F}" sibTransId="{39DFA72D-BC61-44D9-A6E5-282C1F356819}"/>
    <dgm:cxn modelId="{FCE13471-EE93-4034-8C57-8657F6DA9156}" srcId="{21FD9254-F268-4F39-98B4-72F3B98559A5}" destId="{561A98BC-1CEA-4FDF-98EE-42E5BA02878B}" srcOrd="8" destOrd="0" parTransId="{74A4DE04-72E3-4278-9AF3-302961D5DA6D}" sibTransId="{E0C05395-662A-41D3-94EA-2A59D35487FD}"/>
    <dgm:cxn modelId="{DE96EB21-AEF5-4D40-ADBF-871A67B786F0}" type="presOf" srcId="{5F0142E3-B78A-4438-8276-791C93073DD3}" destId="{835A7B9A-88F6-4B99-839A-FB822FFE5E50}" srcOrd="0" destOrd="0" presId="urn:microsoft.com/office/officeart/2005/8/layout/default"/>
    <dgm:cxn modelId="{5207BEDE-9113-4B7D-A142-85A48715B37D}" type="presOf" srcId="{494FB9A9-CF84-4256-95ED-07A7730A0628}" destId="{BE2E739A-BB2E-4042-9EBF-EC4B4AB1472D}" srcOrd="0" destOrd="0" presId="urn:microsoft.com/office/officeart/2005/8/layout/default"/>
    <dgm:cxn modelId="{9C361C3D-8AF7-4BD0-B42B-60351FFEC132}" type="presOf" srcId="{DC53AFA7-4393-4308-8701-9CE673030922}" destId="{9A636ABE-AAA3-424D-9A98-655AD1A1F53A}" srcOrd="0" destOrd="0" presId="urn:microsoft.com/office/officeart/2005/8/layout/default"/>
    <dgm:cxn modelId="{EC52EE0C-BC54-4646-8C50-9F2F02D46DA4}" srcId="{21FD9254-F268-4F39-98B4-72F3B98559A5}" destId="{DC53AFA7-4393-4308-8701-9CE673030922}" srcOrd="11" destOrd="0" parTransId="{4FD67BEB-77D5-4074-B6DC-762671D06E0F}" sibTransId="{670AED56-1700-4726-9B88-4E58949EDC6A}"/>
    <dgm:cxn modelId="{DCE3FD4B-6E16-4F9B-8A4C-013C384BB347}" type="presOf" srcId="{9E629062-96B6-4507-BB86-003D633F9B5A}" destId="{A93CFAC5-CB89-4327-A1DC-8CA3D78AFBC5}" srcOrd="0" destOrd="0" presId="urn:microsoft.com/office/officeart/2005/8/layout/default"/>
    <dgm:cxn modelId="{FA3943AB-02A9-4356-84B0-89440C47F039}" srcId="{21FD9254-F268-4F39-98B4-72F3B98559A5}" destId="{7C9A157E-C3B0-42CA-BB11-43C67A775954}" srcOrd="0" destOrd="0" parTransId="{3AB34A1F-D660-405D-B7F6-2EA8CF674D97}" sibTransId="{CB956F7E-B90E-4BE0-B908-EBA47704911E}"/>
    <dgm:cxn modelId="{35493745-FD37-4CC3-B877-C67D7F27B5F2}" type="presOf" srcId="{308CDB26-6C8A-4616-96BB-0C0CC4006774}" destId="{54E7115A-8DA9-486D-BE56-62F1D8D0ADE8}" srcOrd="0" destOrd="0" presId="urn:microsoft.com/office/officeart/2005/8/layout/default"/>
    <dgm:cxn modelId="{1EC46D42-1A03-49CC-8ABA-7072E669E63D}" type="presOf" srcId="{4AB6EBB2-0EC7-4A54-A0C9-0A71481F07F3}" destId="{D33DC8FB-0005-42AB-AF60-F448A8BE2D94}" srcOrd="0" destOrd="0" presId="urn:microsoft.com/office/officeart/2005/8/layout/default"/>
    <dgm:cxn modelId="{94E5D202-9F1B-48C1-8FEB-A9B0FBCE30A4}" type="presOf" srcId="{928C049A-5483-4A10-B5A1-E1EC6DA5F751}" destId="{49046919-13CA-4C59-ACA2-7C91A92E0DF2}" srcOrd="0" destOrd="0" presId="urn:microsoft.com/office/officeart/2005/8/layout/default"/>
    <dgm:cxn modelId="{33F84776-EA8D-431D-A8DC-DE3D887B941A}" srcId="{21FD9254-F268-4F39-98B4-72F3B98559A5}" destId="{BE802F96-5CD1-4C14-924B-EC29C75E4FB5}" srcOrd="12" destOrd="0" parTransId="{F4DE9F2D-22B0-46FF-AC7B-312D6F36B14B}" sibTransId="{E54FCAD9-BB40-469E-AE89-BEE6C5F6EFB0}"/>
    <dgm:cxn modelId="{AE8AAD92-8286-4608-8462-C96826E208DA}" srcId="{21FD9254-F268-4F39-98B4-72F3B98559A5}" destId="{E0BD0837-93A7-4134-9E6B-19650B74FC50}" srcOrd="9" destOrd="0" parTransId="{E09EA065-A386-4BF7-AEFD-4182989282BD}" sibTransId="{AD391BFC-13BB-4D08-93CE-25FF89946639}"/>
    <dgm:cxn modelId="{2C00D2C1-11B5-4FE7-9C77-4456C9B8EDA9}" srcId="{21FD9254-F268-4F39-98B4-72F3B98559A5}" destId="{5F0142E3-B78A-4438-8276-791C93073DD3}" srcOrd="10" destOrd="0" parTransId="{AF11296B-D50C-46C7-BCC2-70AA616CC07E}" sibTransId="{FE83E1F6-B7B6-4AB7-BFB3-5AC5DCE67415}"/>
    <dgm:cxn modelId="{0677A169-71E8-4F06-8C1E-EE2AE09FDE7A}" srcId="{21FD9254-F268-4F39-98B4-72F3B98559A5}" destId="{494FB9A9-CF84-4256-95ED-07A7730A0628}" srcOrd="4" destOrd="0" parTransId="{53C2BCEC-794D-4348-9110-FC17EC2DFF2C}" sibTransId="{E70721A3-A90B-4614-B9EF-E9E86887B777}"/>
    <dgm:cxn modelId="{F555A74F-F03C-4B48-A962-9FA88641C73A}" srcId="{21FD9254-F268-4F39-98B4-72F3B98559A5}" destId="{BE07714C-28EC-4C14-BB4C-7AD9F6F139DB}" srcOrd="5" destOrd="0" parTransId="{C8D226CB-AD02-4915-BABB-942C257CF82A}" sibTransId="{B2F47FFF-8D0B-4809-ABF9-98D3FF7FEBA8}"/>
    <dgm:cxn modelId="{EC0CC9D2-772A-402F-ACC2-9E7EE7FB5828}" type="presOf" srcId="{21FD9254-F268-4F39-98B4-72F3B98559A5}" destId="{34592364-81A2-4F7A-A34C-7029DDF0806D}" srcOrd="0" destOrd="0" presId="urn:microsoft.com/office/officeart/2005/8/layout/default"/>
    <dgm:cxn modelId="{C39B3B4D-C5F8-4039-BF63-538180B7A5C6}" type="presParOf" srcId="{34592364-81A2-4F7A-A34C-7029DDF0806D}" destId="{E6914FFC-8BA1-47F7-BD9A-042719283DB0}" srcOrd="0" destOrd="0" presId="urn:microsoft.com/office/officeart/2005/8/layout/default"/>
    <dgm:cxn modelId="{946B6A51-7863-43A6-8E73-C20599200B33}" type="presParOf" srcId="{34592364-81A2-4F7A-A34C-7029DDF0806D}" destId="{44AF1FCE-B3DF-4D4A-8254-5EF3B3B4306F}" srcOrd="1" destOrd="0" presId="urn:microsoft.com/office/officeart/2005/8/layout/default"/>
    <dgm:cxn modelId="{238D665C-E5A5-497A-A3D3-CC1A15FA9C85}" type="presParOf" srcId="{34592364-81A2-4F7A-A34C-7029DDF0806D}" destId="{A93CFAC5-CB89-4327-A1DC-8CA3D78AFBC5}" srcOrd="2" destOrd="0" presId="urn:microsoft.com/office/officeart/2005/8/layout/default"/>
    <dgm:cxn modelId="{6F407E4F-6611-43A1-80F5-5DC64FA14E07}" type="presParOf" srcId="{34592364-81A2-4F7A-A34C-7029DDF0806D}" destId="{B9DB68AA-6CEC-4221-8253-C010259CC530}" srcOrd="3" destOrd="0" presId="urn:microsoft.com/office/officeart/2005/8/layout/default"/>
    <dgm:cxn modelId="{8E21865E-A163-49D6-A5F6-B60A316FBB65}" type="presParOf" srcId="{34592364-81A2-4F7A-A34C-7029DDF0806D}" destId="{917D74EB-341D-4079-93BF-5E8FA100AC29}" srcOrd="4" destOrd="0" presId="urn:microsoft.com/office/officeart/2005/8/layout/default"/>
    <dgm:cxn modelId="{07F4765D-FC3C-4790-A1A5-36FFD73F236D}" type="presParOf" srcId="{34592364-81A2-4F7A-A34C-7029DDF0806D}" destId="{8437C2F1-D73F-47AE-820A-4B0DF08E8A74}" srcOrd="5" destOrd="0" presId="urn:microsoft.com/office/officeart/2005/8/layout/default"/>
    <dgm:cxn modelId="{07A43C13-BA48-47C8-9C4A-9FC7CC61C0B1}" type="presParOf" srcId="{34592364-81A2-4F7A-A34C-7029DDF0806D}" destId="{D33DC8FB-0005-42AB-AF60-F448A8BE2D94}" srcOrd="6" destOrd="0" presId="urn:microsoft.com/office/officeart/2005/8/layout/default"/>
    <dgm:cxn modelId="{F3F0FCE9-6ED7-47A3-A967-835EFFDCEAA4}" type="presParOf" srcId="{34592364-81A2-4F7A-A34C-7029DDF0806D}" destId="{C9862980-527A-4C0A-8DF1-6C28DC9A8881}" srcOrd="7" destOrd="0" presId="urn:microsoft.com/office/officeart/2005/8/layout/default"/>
    <dgm:cxn modelId="{3435D785-7A7A-4155-8463-55F5AC0E9A86}" type="presParOf" srcId="{34592364-81A2-4F7A-A34C-7029DDF0806D}" destId="{BE2E739A-BB2E-4042-9EBF-EC4B4AB1472D}" srcOrd="8" destOrd="0" presId="urn:microsoft.com/office/officeart/2005/8/layout/default"/>
    <dgm:cxn modelId="{F41B6F35-D51D-4F38-A159-F7FAD15ADEA3}" type="presParOf" srcId="{34592364-81A2-4F7A-A34C-7029DDF0806D}" destId="{D94DF7A4-1E92-49EA-9184-0BFC85F3313B}" srcOrd="9" destOrd="0" presId="urn:microsoft.com/office/officeart/2005/8/layout/default"/>
    <dgm:cxn modelId="{161F7133-45A2-4865-8B03-AF2514AAF588}" type="presParOf" srcId="{34592364-81A2-4F7A-A34C-7029DDF0806D}" destId="{250E48AD-27C4-4656-BAB5-336F243297D7}" srcOrd="10" destOrd="0" presId="urn:microsoft.com/office/officeart/2005/8/layout/default"/>
    <dgm:cxn modelId="{8654AA9B-30DA-4A28-85F5-CBEF4E016D6F}" type="presParOf" srcId="{34592364-81A2-4F7A-A34C-7029DDF0806D}" destId="{D419297A-9E63-422D-BD74-1E3CC4E14F98}" srcOrd="11" destOrd="0" presId="urn:microsoft.com/office/officeart/2005/8/layout/default"/>
    <dgm:cxn modelId="{70A71E18-454B-4D46-8DCF-852CCBF29905}" type="presParOf" srcId="{34592364-81A2-4F7A-A34C-7029DDF0806D}" destId="{54E7115A-8DA9-486D-BE56-62F1D8D0ADE8}" srcOrd="12" destOrd="0" presId="urn:microsoft.com/office/officeart/2005/8/layout/default"/>
    <dgm:cxn modelId="{14A05F47-F940-4BBB-BDDF-19E9819E6DE6}" type="presParOf" srcId="{34592364-81A2-4F7A-A34C-7029DDF0806D}" destId="{6FA477AD-5BC4-4815-9BF7-E777D53941D6}" srcOrd="13" destOrd="0" presId="urn:microsoft.com/office/officeart/2005/8/layout/default"/>
    <dgm:cxn modelId="{103BE6F4-200D-4410-AA38-199D9707A949}" type="presParOf" srcId="{34592364-81A2-4F7A-A34C-7029DDF0806D}" destId="{49046919-13CA-4C59-ACA2-7C91A92E0DF2}" srcOrd="14" destOrd="0" presId="urn:microsoft.com/office/officeart/2005/8/layout/default"/>
    <dgm:cxn modelId="{E4960A6E-A535-4FF7-9CA8-F03BDAAD914E}" type="presParOf" srcId="{34592364-81A2-4F7A-A34C-7029DDF0806D}" destId="{436BF819-2963-47BF-9717-D2E07A391228}" srcOrd="15" destOrd="0" presId="urn:microsoft.com/office/officeart/2005/8/layout/default"/>
    <dgm:cxn modelId="{669B5125-F780-4247-B806-AB4FFDF1638C}" type="presParOf" srcId="{34592364-81A2-4F7A-A34C-7029DDF0806D}" destId="{D44AA3A5-9485-4D74-AD88-35E75496FF64}" srcOrd="16" destOrd="0" presId="urn:microsoft.com/office/officeart/2005/8/layout/default"/>
    <dgm:cxn modelId="{133DD83A-6C21-45A2-B6D0-893ECEBECF1C}" type="presParOf" srcId="{34592364-81A2-4F7A-A34C-7029DDF0806D}" destId="{811AF6B0-A14A-4418-B668-9A9068DF1A73}" srcOrd="17" destOrd="0" presId="urn:microsoft.com/office/officeart/2005/8/layout/default"/>
    <dgm:cxn modelId="{BA631586-B0D3-4F7F-A324-D13479EE391E}" type="presParOf" srcId="{34592364-81A2-4F7A-A34C-7029DDF0806D}" destId="{05818487-941E-45D0-AB23-81645DD42623}" srcOrd="18" destOrd="0" presId="urn:microsoft.com/office/officeart/2005/8/layout/default"/>
    <dgm:cxn modelId="{8AC9B77C-5E47-4B03-8A42-8EF60024305D}" type="presParOf" srcId="{34592364-81A2-4F7A-A34C-7029DDF0806D}" destId="{02B9149B-933E-4A23-BE16-BBC5622C623A}" srcOrd="19" destOrd="0" presId="urn:microsoft.com/office/officeart/2005/8/layout/default"/>
    <dgm:cxn modelId="{68F36AD0-5750-4370-9E38-EFFF24A8E472}" type="presParOf" srcId="{34592364-81A2-4F7A-A34C-7029DDF0806D}" destId="{835A7B9A-88F6-4B99-839A-FB822FFE5E50}" srcOrd="20" destOrd="0" presId="urn:microsoft.com/office/officeart/2005/8/layout/default"/>
    <dgm:cxn modelId="{8929277B-2B5D-46C0-965A-80F745B7D6F5}" type="presParOf" srcId="{34592364-81A2-4F7A-A34C-7029DDF0806D}" destId="{B8512764-C47A-4F80-A821-E831362992F8}" srcOrd="21" destOrd="0" presId="urn:microsoft.com/office/officeart/2005/8/layout/default"/>
    <dgm:cxn modelId="{08ECC5CE-D2E2-4176-B866-A304AB932728}" type="presParOf" srcId="{34592364-81A2-4F7A-A34C-7029DDF0806D}" destId="{9A636ABE-AAA3-424D-9A98-655AD1A1F53A}" srcOrd="22" destOrd="0" presId="urn:microsoft.com/office/officeart/2005/8/layout/default"/>
    <dgm:cxn modelId="{5021E322-0302-4458-8995-DA7DA9AE381C}" type="presParOf" srcId="{34592364-81A2-4F7A-A34C-7029DDF0806D}" destId="{451EDE93-714F-4EE9-A621-8DD1B335B8D8}" srcOrd="23" destOrd="0" presId="urn:microsoft.com/office/officeart/2005/8/layout/default"/>
    <dgm:cxn modelId="{2BFE4450-0899-4819-B82F-953C825F608E}" type="presParOf" srcId="{34592364-81A2-4F7A-A34C-7029DDF0806D}" destId="{2B9DB0D5-7ECB-4D28-B7E3-7095FF57195F}" srcOrd="24" destOrd="0" presId="urn:microsoft.com/office/officeart/2005/8/layout/defaul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3F08CD70-0C34-4BE4-8902-6654E1809289}" type="doc">
      <dgm:prSet loTypeId="urn:microsoft.com/office/officeart/2005/8/layout/vProcess5" loCatId="process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en-US"/>
        </a:p>
      </dgm:t>
    </dgm:pt>
    <dgm:pt modelId="{52583A1B-BF00-4620-8B53-19100C6FA0F4}">
      <dgm:prSet/>
      <dgm:spPr/>
      <dgm:t>
        <a:bodyPr/>
        <a:lstStyle/>
        <a:p>
          <a:r>
            <a:rPr lang="tr-TR" i="0" dirty="0">
              <a:solidFill>
                <a:srgbClr val="FF0000"/>
              </a:solidFill>
            </a:rPr>
            <a:t>Çocuklarımızı dinlemeliyiz.</a:t>
          </a:r>
          <a:r>
            <a:rPr lang="tr-TR" dirty="0">
              <a:solidFill>
                <a:srgbClr val="FF0000"/>
              </a:solidFill>
            </a:rPr>
            <a:t/>
          </a:r>
          <a:br>
            <a:rPr lang="tr-TR" dirty="0">
              <a:solidFill>
                <a:srgbClr val="FF0000"/>
              </a:solidFill>
            </a:rPr>
          </a:br>
          <a:r>
            <a:rPr lang="tr-TR" b="0" i="0" dirty="0">
              <a:solidFill>
                <a:srgbClr val="FF0000"/>
              </a:solidFill>
            </a:rPr>
            <a:t>İlgi ve sevginizi göstermekten çekinmeyin</a:t>
          </a:r>
          <a:r>
            <a:rPr lang="tr-TR" b="0" i="0" dirty="0"/>
            <a:t>.</a:t>
          </a:r>
          <a:endParaRPr lang="en-US" dirty="0"/>
        </a:p>
      </dgm:t>
    </dgm:pt>
    <dgm:pt modelId="{D814594A-1014-4EDB-A431-7D46FA9A2353}" type="parTrans" cxnId="{63B0C207-F2D8-471D-8A75-6FA4FC87D6A3}">
      <dgm:prSet/>
      <dgm:spPr/>
      <dgm:t>
        <a:bodyPr/>
        <a:lstStyle/>
        <a:p>
          <a:endParaRPr lang="en-US"/>
        </a:p>
      </dgm:t>
    </dgm:pt>
    <dgm:pt modelId="{CD58250F-A9F7-461C-9752-FAEC64CDE84F}" type="sibTrans" cxnId="{63B0C207-F2D8-471D-8A75-6FA4FC87D6A3}">
      <dgm:prSet/>
      <dgm:spPr/>
      <dgm:t>
        <a:bodyPr/>
        <a:lstStyle/>
        <a:p>
          <a:endParaRPr lang="en-US"/>
        </a:p>
      </dgm:t>
    </dgm:pt>
    <dgm:pt modelId="{DD99182D-16AE-479B-A335-DAAB13EF6B6B}">
      <dgm:prSet/>
      <dgm:spPr/>
      <dgm:t>
        <a:bodyPr/>
        <a:lstStyle/>
        <a:p>
          <a:r>
            <a:rPr lang="tr-TR" b="0" i="0" dirty="0">
              <a:solidFill>
                <a:srgbClr val="FF0000"/>
              </a:solidFill>
            </a:rPr>
            <a:t>Çocuklarınızla verimli zaman geçirin.</a:t>
          </a:r>
          <a:endParaRPr lang="en-US" dirty="0">
            <a:solidFill>
              <a:srgbClr val="FF0000"/>
            </a:solidFill>
          </a:endParaRPr>
        </a:p>
      </dgm:t>
    </dgm:pt>
    <dgm:pt modelId="{FF4F5A63-706A-4D33-A592-F5BEC993D70E}" type="parTrans" cxnId="{CBCF6DF0-3E7C-4451-9631-FBB96BF2455E}">
      <dgm:prSet/>
      <dgm:spPr/>
      <dgm:t>
        <a:bodyPr/>
        <a:lstStyle/>
        <a:p>
          <a:endParaRPr lang="en-US"/>
        </a:p>
      </dgm:t>
    </dgm:pt>
    <dgm:pt modelId="{F4A2720B-E9AB-4CD9-B2F7-B89F3D76B4CE}" type="sibTrans" cxnId="{CBCF6DF0-3E7C-4451-9631-FBB96BF2455E}">
      <dgm:prSet/>
      <dgm:spPr/>
      <dgm:t>
        <a:bodyPr/>
        <a:lstStyle/>
        <a:p>
          <a:endParaRPr lang="en-US"/>
        </a:p>
      </dgm:t>
    </dgm:pt>
    <dgm:pt modelId="{9C61A879-D8D6-44B9-A4F0-A46D19E49D04}">
      <dgm:prSet/>
      <dgm:spPr/>
      <dgm:t>
        <a:bodyPr/>
        <a:lstStyle/>
        <a:p>
          <a:r>
            <a:rPr lang="tr-TR" b="0" i="0" dirty="0">
              <a:solidFill>
                <a:srgbClr val="FF0000"/>
              </a:solidFill>
            </a:rPr>
            <a:t>Aile içi iletişiminizi kuvvetlendirin </a:t>
          </a:r>
          <a:r>
            <a:rPr lang="tr-TR" b="0" i="0" dirty="0"/>
            <a:t>.</a:t>
          </a:r>
          <a:endParaRPr lang="en-US" dirty="0"/>
        </a:p>
      </dgm:t>
    </dgm:pt>
    <dgm:pt modelId="{D636AC68-E15E-4653-B8E6-3AA935540966}" type="parTrans" cxnId="{633558D1-EB3D-481B-A98D-5FE8117CE47D}">
      <dgm:prSet/>
      <dgm:spPr/>
      <dgm:t>
        <a:bodyPr/>
        <a:lstStyle/>
        <a:p>
          <a:endParaRPr lang="en-US"/>
        </a:p>
      </dgm:t>
    </dgm:pt>
    <dgm:pt modelId="{99DDC0AE-6246-44B3-B420-BA53C8018078}" type="sibTrans" cxnId="{633558D1-EB3D-481B-A98D-5FE8117CE47D}">
      <dgm:prSet/>
      <dgm:spPr/>
      <dgm:t>
        <a:bodyPr/>
        <a:lstStyle/>
        <a:p>
          <a:endParaRPr lang="en-US"/>
        </a:p>
      </dgm:t>
    </dgm:pt>
    <dgm:pt modelId="{67349A8C-9652-4555-A7C2-3BEC36EF7D18}">
      <dgm:prSet/>
      <dgm:spPr/>
      <dgm:t>
        <a:bodyPr/>
        <a:lstStyle/>
        <a:p>
          <a:r>
            <a:rPr lang="tr-TR" b="0" i="0" dirty="0">
              <a:solidFill>
                <a:srgbClr val="FF0000"/>
              </a:solidFill>
            </a:rPr>
            <a:t>Kendinizi, çocuğunuzu, çevresini, arkadaşlarını ve ailelerini tanıyın.</a:t>
          </a:r>
          <a:endParaRPr lang="en-US" dirty="0">
            <a:solidFill>
              <a:srgbClr val="FF0000"/>
            </a:solidFill>
          </a:endParaRPr>
        </a:p>
      </dgm:t>
    </dgm:pt>
    <dgm:pt modelId="{05C70256-28B7-4BFF-8655-ADB093D3A6FE}" type="parTrans" cxnId="{B044BB21-66AA-4D85-A6F2-1246FA1F127E}">
      <dgm:prSet/>
      <dgm:spPr/>
      <dgm:t>
        <a:bodyPr/>
        <a:lstStyle/>
        <a:p>
          <a:endParaRPr lang="en-US"/>
        </a:p>
      </dgm:t>
    </dgm:pt>
    <dgm:pt modelId="{811E76C6-7E56-4E98-9D81-9F36B74931E4}" type="sibTrans" cxnId="{B044BB21-66AA-4D85-A6F2-1246FA1F127E}">
      <dgm:prSet/>
      <dgm:spPr/>
      <dgm:t>
        <a:bodyPr/>
        <a:lstStyle/>
        <a:p>
          <a:endParaRPr lang="en-US"/>
        </a:p>
      </dgm:t>
    </dgm:pt>
    <dgm:pt modelId="{C220D597-38BC-4385-8808-DB9A65751EF4}">
      <dgm:prSet/>
      <dgm:spPr/>
      <dgm:t>
        <a:bodyPr/>
        <a:lstStyle/>
        <a:p>
          <a:r>
            <a:rPr lang="tr-TR" b="0" i="0" dirty="0">
              <a:solidFill>
                <a:srgbClr val="FF0000"/>
              </a:solidFill>
            </a:rPr>
            <a:t>Çocuğunuzu kıyaslamalardan sakının. Yaşanan sorunlar karşısında sakin olup neler yapabilirim diye düşünelim.</a:t>
          </a:r>
          <a:endParaRPr lang="en-US" dirty="0">
            <a:solidFill>
              <a:srgbClr val="FF0000"/>
            </a:solidFill>
          </a:endParaRPr>
        </a:p>
      </dgm:t>
    </dgm:pt>
    <dgm:pt modelId="{F51DE3EE-92A3-4FF2-ABAA-14FF1D213BC4}" type="parTrans" cxnId="{8A86D9C0-6582-46AC-8268-196D77B9C7B1}">
      <dgm:prSet/>
      <dgm:spPr/>
      <dgm:t>
        <a:bodyPr/>
        <a:lstStyle/>
        <a:p>
          <a:endParaRPr lang="en-US"/>
        </a:p>
      </dgm:t>
    </dgm:pt>
    <dgm:pt modelId="{225C8FED-19E0-4D2B-9EB4-010C89FAA492}" type="sibTrans" cxnId="{8A86D9C0-6582-46AC-8268-196D77B9C7B1}">
      <dgm:prSet/>
      <dgm:spPr/>
      <dgm:t>
        <a:bodyPr/>
        <a:lstStyle/>
        <a:p>
          <a:endParaRPr lang="en-US"/>
        </a:p>
      </dgm:t>
    </dgm:pt>
    <dgm:pt modelId="{24479399-05AF-4205-86A0-68EE161F5340}" type="pres">
      <dgm:prSet presAssocID="{3F08CD70-0C34-4BE4-8902-6654E1809289}" presName="outerComposite" presStyleCnt="0">
        <dgm:presLayoutVars>
          <dgm:chMax val="5"/>
          <dgm:dir/>
          <dgm:resizeHandles val="exact"/>
        </dgm:presLayoutVars>
      </dgm:prSet>
      <dgm:spPr/>
      <dgm:t>
        <a:bodyPr/>
        <a:lstStyle/>
        <a:p>
          <a:endParaRPr lang="tr-TR"/>
        </a:p>
      </dgm:t>
    </dgm:pt>
    <dgm:pt modelId="{36093146-CDB9-4402-984E-4F2D0DF2CF4C}" type="pres">
      <dgm:prSet presAssocID="{3F08CD70-0C34-4BE4-8902-6654E1809289}" presName="dummyMaxCanvas" presStyleCnt="0">
        <dgm:presLayoutVars/>
      </dgm:prSet>
      <dgm:spPr/>
    </dgm:pt>
    <dgm:pt modelId="{3C35D964-3306-479D-9D2B-1542CEEF27E6}" type="pres">
      <dgm:prSet presAssocID="{3F08CD70-0C34-4BE4-8902-6654E1809289}" presName="FiveNodes_1" presStyleLbl="node1" presStyleIdx="0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F4ADD34-F6C5-49E3-8822-96D79FF26EE7}" type="pres">
      <dgm:prSet presAssocID="{3F08CD70-0C34-4BE4-8902-6654E1809289}" presName="FiveNodes_2" presStyleLbl="node1" presStyleIdx="1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6013835-2CA6-4ED7-BA60-53E323324BC5}" type="pres">
      <dgm:prSet presAssocID="{3F08CD70-0C34-4BE4-8902-6654E1809289}" presName="FiveNodes_3" presStyleLbl="node1" presStyleIdx="2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402BBC8F-76DC-4A9D-B5EB-A356C7146F68}" type="pres">
      <dgm:prSet presAssocID="{3F08CD70-0C34-4BE4-8902-6654E1809289}" presName="FiveNodes_4" presStyleLbl="node1" presStyleIdx="3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7D320B1-8371-49F2-9912-885222EBB828}" type="pres">
      <dgm:prSet presAssocID="{3F08CD70-0C34-4BE4-8902-6654E1809289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7A976594-20CA-4A4E-AA39-3E8D6DE20188}" type="pres">
      <dgm:prSet presAssocID="{3F08CD70-0C34-4BE4-8902-6654E1809289}" presName="FiveConn_1-2" presStyleLbl="fgAccFollowNode1" presStyleIdx="0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9B26185-402F-4B54-B01C-C1F6D69D44AA}" type="pres">
      <dgm:prSet presAssocID="{3F08CD70-0C34-4BE4-8902-6654E1809289}" presName="FiveConn_2-3" presStyleLbl="fgAccFollowNode1" presStyleIdx="1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BF24E54-4F3F-4D65-9995-0100E452B8F3}" type="pres">
      <dgm:prSet presAssocID="{3F08CD70-0C34-4BE4-8902-6654E1809289}" presName="FiveConn_3-4" presStyleLbl="fgAccFollowNode1" presStyleIdx="2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56538D6-33B3-4A3D-81F4-505F5F314926}" type="pres">
      <dgm:prSet presAssocID="{3F08CD70-0C34-4BE4-8902-6654E1809289}" presName="FiveConn_4-5" presStyleLbl="fgAccFollowNode1" presStyleIdx="3" presStyleCnt="4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1B6197C0-3793-441C-88CE-10C631DAEB93}" type="pres">
      <dgm:prSet presAssocID="{3F08CD70-0C34-4BE4-8902-6654E1809289}" presName="FiveNodes_1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EC24C225-34C2-4571-8DCB-C0B6E139F09F}" type="pres">
      <dgm:prSet presAssocID="{3F08CD70-0C34-4BE4-8902-6654E1809289}" presName="FiveNodes_2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9DDF90F5-9DAB-4B7F-A245-3CDAE0180DBE}" type="pres">
      <dgm:prSet presAssocID="{3F08CD70-0C34-4BE4-8902-6654E1809289}" presName="FiveNodes_3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36A4366B-280C-4A15-84C8-F528130EF1DE}" type="pres">
      <dgm:prSet presAssocID="{3F08CD70-0C34-4BE4-8902-6654E1809289}" presName="FiveNodes_4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6C3FF7D7-6F50-4F7B-A47F-9DF3292E0C70}" type="pres">
      <dgm:prSet presAssocID="{3F08CD70-0C34-4BE4-8902-6654E1809289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CBCF6DF0-3E7C-4451-9631-FBB96BF2455E}" srcId="{3F08CD70-0C34-4BE4-8902-6654E1809289}" destId="{DD99182D-16AE-479B-A335-DAAB13EF6B6B}" srcOrd="1" destOrd="0" parTransId="{FF4F5A63-706A-4D33-A592-F5BEC993D70E}" sibTransId="{F4A2720B-E9AB-4CD9-B2F7-B89F3D76B4CE}"/>
    <dgm:cxn modelId="{5FBD1A64-79D2-4019-9933-8C7033E24FC6}" type="presOf" srcId="{C220D597-38BC-4385-8808-DB9A65751EF4}" destId="{37D320B1-8371-49F2-9912-885222EBB828}" srcOrd="0" destOrd="0" presId="urn:microsoft.com/office/officeart/2005/8/layout/vProcess5"/>
    <dgm:cxn modelId="{B361B51F-AF58-4D67-9F6F-DDCAAE81226C}" type="presOf" srcId="{C220D597-38BC-4385-8808-DB9A65751EF4}" destId="{6C3FF7D7-6F50-4F7B-A47F-9DF3292E0C70}" srcOrd="1" destOrd="0" presId="urn:microsoft.com/office/officeart/2005/8/layout/vProcess5"/>
    <dgm:cxn modelId="{FAD4529C-4F18-4154-9039-5085BF75CCAD}" type="presOf" srcId="{DD99182D-16AE-479B-A335-DAAB13EF6B6B}" destId="{CF4ADD34-F6C5-49E3-8822-96D79FF26EE7}" srcOrd="0" destOrd="0" presId="urn:microsoft.com/office/officeart/2005/8/layout/vProcess5"/>
    <dgm:cxn modelId="{63B0C207-F2D8-471D-8A75-6FA4FC87D6A3}" srcId="{3F08CD70-0C34-4BE4-8902-6654E1809289}" destId="{52583A1B-BF00-4620-8B53-19100C6FA0F4}" srcOrd="0" destOrd="0" parTransId="{D814594A-1014-4EDB-A431-7D46FA9A2353}" sibTransId="{CD58250F-A9F7-461C-9752-FAEC64CDE84F}"/>
    <dgm:cxn modelId="{8A86D9C0-6582-46AC-8268-196D77B9C7B1}" srcId="{3F08CD70-0C34-4BE4-8902-6654E1809289}" destId="{C220D597-38BC-4385-8808-DB9A65751EF4}" srcOrd="4" destOrd="0" parTransId="{F51DE3EE-92A3-4FF2-ABAA-14FF1D213BC4}" sibTransId="{225C8FED-19E0-4D2B-9EB4-010C89FAA492}"/>
    <dgm:cxn modelId="{CBAD1379-F8C9-4F3A-B966-0D97247B1B90}" type="presOf" srcId="{DD99182D-16AE-479B-A335-DAAB13EF6B6B}" destId="{EC24C225-34C2-4571-8DCB-C0B6E139F09F}" srcOrd="1" destOrd="0" presId="urn:microsoft.com/office/officeart/2005/8/layout/vProcess5"/>
    <dgm:cxn modelId="{2021A0C5-751D-43D8-8926-B06AEB8543DD}" type="presOf" srcId="{52583A1B-BF00-4620-8B53-19100C6FA0F4}" destId="{1B6197C0-3793-441C-88CE-10C631DAEB93}" srcOrd="1" destOrd="0" presId="urn:microsoft.com/office/officeart/2005/8/layout/vProcess5"/>
    <dgm:cxn modelId="{633558D1-EB3D-481B-A98D-5FE8117CE47D}" srcId="{3F08CD70-0C34-4BE4-8902-6654E1809289}" destId="{9C61A879-D8D6-44B9-A4F0-A46D19E49D04}" srcOrd="2" destOrd="0" parTransId="{D636AC68-E15E-4653-B8E6-3AA935540966}" sibTransId="{99DDC0AE-6246-44B3-B420-BA53C8018078}"/>
    <dgm:cxn modelId="{6B9DCC5B-F5FF-4D75-980A-8C8C0C74192E}" type="presOf" srcId="{67349A8C-9652-4555-A7C2-3BEC36EF7D18}" destId="{402BBC8F-76DC-4A9D-B5EB-A356C7146F68}" srcOrd="0" destOrd="0" presId="urn:microsoft.com/office/officeart/2005/8/layout/vProcess5"/>
    <dgm:cxn modelId="{9BF6AE3D-9FBD-46B0-B916-57DEF2D0A795}" type="presOf" srcId="{F4A2720B-E9AB-4CD9-B2F7-B89F3D76B4CE}" destId="{19B26185-402F-4B54-B01C-C1F6D69D44AA}" srcOrd="0" destOrd="0" presId="urn:microsoft.com/office/officeart/2005/8/layout/vProcess5"/>
    <dgm:cxn modelId="{01E0B864-F6D4-41E4-B62F-4D14C8812D2B}" type="presOf" srcId="{9C61A879-D8D6-44B9-A4F0-A46D19E49D04}" destId="{D6013835-2CA6-4ED7-BA60-53E323324BC5}" srcOrd="0" destOrd="0" presId="urn:microsoft.com/office/officeart/2005/8/layout/vProcess5"/>
    <dgm:cxn modelId="{9C4B72AA-83F6-46AE-8972-97E3E776A0CF}" type="presOf" srcId="{99DDC0AE-6246-44B3-B420-BA53C8018078}" destId="{6BF24E54-4F3F-4D65-9995-0100E452B8F3}" srcOrd="0" destOrd="0" presId="urn:microsoft.com/office/officeart/2005/8/layout/vProcess5"/>
    <dgm:cxn modelId="{3256557D-EBF6-4FD1-B301-EEA54884AB13}" type="presOf" srcId="{9C61A879-D8D6-44B9-A4F0-A46D19E49D04}" destId="{9DDF90F5-9DAB-4B7F-A245-3CDAE0180DBE}" srcOrd="1" destOrd="0" presId="urn:microsoft.com/office/officeart/2005/8/layout/vProcess5"/>
    <dgm:cxn modelId="{B044BB21-66AA-4D85-A6F2-1246FA1F127E}" srcId="{3F08CD70-0C34-4BE4-8902-6654E1809289}" destId="{67349A8C-9652-4555-A7C2-3BEC36EF7D18}" srcOrd="3" destOrd="0" parTransId="{05C70256-28B7-4BFF-8655-ADB093D3A6FE}" sibTransId="{811E76C6-7E56-4E98-9D81-9F36B74931E4}"/>
    <dgm:cxn modelId="{D2234040-AAB4-48D8-96D8-98E16B54FF78}" type="presOf" srcId="{3F08CD70-0C34-4BE4-8902-6654E1809289}" destId="{24479399-05AF-4205-86A0-68EE161F5340}" srcOrd="0" destOrd="0" presId="urn:microsoft.com/office/officeart/2005/8/layout/vProcess5"/>
    <dgm:cxn modelId="{88B30140-A6A3-4D59-ABAD-9D03D79A0F63}" type="presOf" srcId="{67349A8C-9652-4555-A7C2-3BEC36EF7D18}" destId="{36A4366B-280C-4A15-84C8-F528130EF1DE}" srcOrd="1" destOrd="0" presId="urn:microsoft.com/office/officeart/2005/8/layout/vProcess5"/>
    <dgm:cxn modelId="{199B93D2-00BF-4E9F-B9A4-95A153509FC2}" type="presOf" srcId="{52583A1B-BF00-4620-8B53-19100C6FA0F4}" destId="{3C35D964-3306-479D-9D2B-1542CEEF27E6}" srcOrd="0" destOrd="0" presId="urn:microsoft.com/office/officeart/2005/8/layout/vProcess5"/>
    <dgm:cxn modelId="{D64B3EC5-CA43-4036-97D0-81008D8892BB}" type="presOf" srcId="{811E76C6-7E56-4E98-9D81-9F36B74931E4}" destId="{D56538D6-33B3-4A3D-81F4-505F5F314926}" srcOrd="0" destOrd="0" presId="urn:microsoft.com/office/officeart/2005/8/layout/vProcess5"/>
    <dgm:cxn modelId="{832F0304-2F67-40C2-9230-3EDA18EC9F19}" type="presOf" srcId="{CD58250F-A9F7-461C-9752-FAEC64CDE84F}" destId="{7A976594-20CA-4A4E-AA39-3E8D6DE20188}" srcOrd="0" destOrd="0" presId="urn:microsoft.com/office/officeart/2005/8/layout/vProcess5"/>
    <dgm:cxn modelId="{EFBA1E1A-9C66-4D88-BB6A-3CA01B3C8C59}" type="presParOf" srcId="{24479399-05AF-4205-86A0-68EE161F5340}" destId="{36093146-CDB9-4402-984E-4F2D0DF2CF4C}" srcOrd="0" destOrd="0" presId="urn:microsoft.com/office/officeart/2005/8/layout/vProcess5"/>
    <dgm:cxn modelId="{D0AE5E1E-B417-4FFB-92E6-445CF4D47AAE}" type="presParOf" srcId="{24479399-05AF-4205-86A0-68EE161F5340}" destId="{3C35D964-3306-479D-9D2B-1542CEEF27E6}" srcOrd="1" destOrd="0" presId="urn:microsoft.com/office/officeart/2005/8/layout/vProcess5"/>
    <dgm:cxn modelId="{DAF9214D-0084-4DEE-8BFB-EA48F7AEBB85}" type="presParOf" srcId="{24479399-05AF-4205-86A0-68EE161F5340}" destId="{CF4ADD34-F6C5-49E3-8822-96D79FF26EE7}" srcOrd="2" destOrd="0" presId="urn:microsoft.com/office/officeart/2005/8/layout/vProcess5"/>
    <dgm:cxn modelId="{726A33F9-1521-4840-9346-15320C3FAC80}" type="presParOf" srcId="{24479399-05AF-4205-86A0-68EE161F5340}" destId="{D6013835-2CA6-4ED7-BA60-53E323324BC5}" srcOrd="3" destOrd="0" presId="urn:microsoft.com/office/officeart/2005/8/layout/vProcess5"/>
    <dgm:cxn modelId="{06B8620D-82AB-4FE8-9074-7338DFED01AC}" type="presParOf" srcId="{24479399-05AF-4205-86A0-68EE161F5340}" destId="{402BBC8F-76DC-4A9D-B5EB-A356C7146F68}" srcOrd="4" destOrd="0" presId="urn:microsoft.com/office/officeart/2005/8/layout/vProcess5"/>
    <dgm:cxn modelId="{38A8CC43-BDE1-4D63-8000-C7958F00C80F}" type="presParOf" srcId="{24479399-05AF-4205-86A0-68EE161F5340}" destId="{37D320B1-8371-49F2-9912-885222EBB828}" srcOrd="5" destOrd="0" presId="urn:microsoft.com/office/officeart/2005/8/layout/vProcess5"/>
    <dgm:cxn modelId="{DA511A9A-3C6D-4C3E-A720-D63529AC7FA9}" type="presParOf" srcId="{24479399-05AF-4205-86A0-68EE161F5340}" destId="{7A976594-20CA-4A4E-AA39-3E8D6DE20188}" srcOrd="6" destOrd="0" presId="urn:microsoft.com/office/officeart/2005/8/layout/vProcess5"/>
    <dgm:cxn modelId="{1743CBA5-BA55-4AD0-85FF-F7CA0152EC6C}" type="presParOf" srcId="{24479399-05AF-4205-86A0-68EE161F5340}" destId="{19B26185-402F-4B54-B01C-C1F6D69D44AA}" srcOrd="7" destOrd="0" presId="urn:microsoft.com/office/officeart/2005/8/layout/vProcess5"/>
    <dgm:cxn modelId="{2BF779D6-1670-487C-93F8-714995504AD2}" type="presParOf" srcId="{24479399-05AF-4205-86A0-68EE161F5340}" destId="{6BF24E54-4F3F-4D65-9995-0100E452B8F3}" srcOrd="8" destOrd="0" presId="urn:microsoft.com/office/officeart/2005/8/layout/vProcess5"/>
    <dgm:cxn modelId="{E3D350FC-80A9-40A9-BE6E-1C97B989D3F2}" type="presParOf" srcId="{24479399-05AF-4205-86A0-68EE161F5340}" destId="{D56538D6-33B3-4A3D-81F4-505F5F314926}" srcOrd="9" destOrd="0" presId="urn:microsoft.com/office/officeart/2005/8/layout/vProcess5"/>
    <dgm:cxn modelId="{A35CB9E2-1912-4491-94F7-06AD997BAC76}" type="presParOf" srcId="{24479399-05AF-4205-86A0-68EE161F5340}" destId="{1B6197C0-3793-441C-88CE-10C631DAEB93}" srcOrd="10" destOrd="0" presId="urn:microsoft.com/office/officeart/2005/8/layout/vProcess5"/>
    <dgm:cxn modelId="{F565F193-10BA-44E7-B1DA-F115C3B12377}" type="presParOf" srcId="{24479399-05AF-4205-86A0-68EE161F5340}" destId="{EC24C225-34C2-4571-8DCB-C0B6E139F09F}" srcOrd="11" destOrd="0" presId="urn:microsoft.com/office/officeart/2005/8/layout/vProcess5"/>
    <dgm:cxn modelId="{75C177CF-330F-4260-84DA-54C498264CFD}" type="presParOf" srcId="{24479399-05AF-4205-86A0-68EE161F5340}" destId="{9DDF90F5-9DAB-4B7F-A245-3CDAE0180DBE}" srcOrd="12" destOrd="0" presId="urn:microsoft.com/office/officeart/2005/8/layout/vProcess5"/>
    <dgm:cxn modelId="{FEE335FF-671F-412E-9D7B-489F0A32A3FA}" type="presParOf" srcId="{24479399-05AF-4205-86A0-68EE161F5340}" destId="{36A4366B-280C-4A15-84C8-F528130EF1DE}" srcOrd="13" destOrd="0" presId="urn:microsoft.com/office/officeart/2005/8/layout/vProcess5"/>
    <dgm:cxn modelId="{2DC30FCF-99A8-4E7A-94C7-9ACB6E1F0DC7}" type="presParOf" srcId="{24479399-05AF-4205-86A0-68EE161F5340}" destId="{6C3FF7D7-6F50-4F7B-A47F-9DF3292E0C70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6C39181-758E-47CA-959F-9DE27E9895C3}">
      <dsp:nvSpPr>
        <dsp:cNvPr id="0" name=""/>
        <dsp:cNvSpPr/>
      </dsp:nvSpPr>
      <dsp:spPr>
        <a:xfrm>
          <a:off x="0" y="784560"/>
          <a:ext cx="5076826" cy="311805"/>
        </a:xfrm>
        <a:prstGeom prst="round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Sağlık nedenlerinden dolayı</a:t>
          </a:r>
          <a:endParaRPr lang="en-US" sz="1300" kern="1200"/>
        </a:p>
      </dsp:txBody>
      <dsp:txXfrm>
        <a:off x="15221" y="799781"/>
        <a:ext cx="5046384" cy="281363"/>
      </dsp:txXfrm>
    </dsp:sp>
    <dsp:sp modelId="{411B4BDE-A6AD-419F-8CFF-05A99C1D8DA2}">
      <dsp:nvSpPr>
        <dsp:cNvPr id="0" name=""/>
        <dsp:cNvSpPr/>
      </dsp:nvSpPr>
      <dsp:spPr>
        <a:xfrm>
          <a:off x="0" y="1133805"/>
          <a:ext cx="5076826" cy="311805"/>
        </a:xfrm>
        <a:prstGeom prst="roundRect">
          <a:avLst/>
        </a:prstGeom>
        <a:solidFill>
          <a:schemeClr val="accent2">
            <a:hueOff val="-81914"/>
            <a:satOff val="9852"/>
            <a:lumOff val="113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Arkadaşlık ilişkileri yüzünden</a:t>
          </a:r>
          <a:endParaRPr lang="en-US" sz="1300" kern="1200"/>
        </a:p>
      </dsp:txBody>
      <dsp:txXfrm>
        <a:off x="15221" y="1149026"/>
        <a:ext cx="5046384" cy="281363"/>
      </dsp:txXfrm>
    </dsp:sp>
    <dsp:sp modelId="{BB01DA54-46AD-4BD8-AB32-B464B464B23A}">
      <dsp:nvSpPr>
        <dsp:cNvPr id="0" name=""/>
        <dsp:cNvSpPr/>
      </dsp:nvSpPr>
      <dsp:spPr>
        <a:xfrm>
          <a:off x="0" y="1483050"/>
          <a:ext cx="5076826" cy="311805"/>
        </a:xfrm>
        <a:prstGeom prst="roundRect">
          <a:avLst/>
        </a:prstGeom>
        <a:solidFill>
          <a:schemeClr val="accent2">
            <a:hueOff val="-163828"/>
            <a:satOff val="19704"/>
            <a:lumOff val="226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Derslerine yeterince hazırlanamadığı için</a:t>
          </a:r>
          <a:endParaRPr lang="en-US" sz="1300" kern="1200"/>
        </a:p>
      </dsp:txBody>
      <dsp:txXfrm>
        <a:off x="15221" y="1498271"/>
        <a:ext cx="5046384" cy="281363"/>
      </dsp:txXfrm>
    </dsp:sp>
    <dsp:sp modelId="{64F7197C-B0B3-41DF-813A-D76697A1D84D}">
      <dsp:nvSpPr>
        <dsp:cNvPr id="0" name=""/>
        <dsp:cNvSpPr/>
      </dsp:nvSpPr>
      <dsp:spPr>
        <a:xfrm>
          <a:off x="0" y="1832295"/>
          <a:ext cx="5076826" cy="311805"/>
        </a:xfrm>
        <a:prstGeom prst="roundRect">
          <a:avLst/>
        </a:prstGeom>
        <a:solidFill>
          <a:schemeClr val="accent2">
            <a:hueOff val="-245742"/>
            <a:satOff val="29557"/>
            <a:lumOff val="3399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Moral bozukluğu nedeni ile</a:t>
          </a:r>
          <a:endParaRPr lang="en-US" sz="1300" kern="1200"/>
        </a:p>
      </dsp:txBody>
      <dsp:txXfrm>
        <a:off x="15221" y="1847516"/>
        <a:ext cx="5046384" cy="281363"/>
      </dsp:txXfrm>
    </dsp:sp>
    <dsp:sp modelId="{6D8F6614-0C19-4C38-8A26-1B36CF5F1ECF}">
      <dsp:nvSpPr>
        <dsp:cNvPr id="0" name=""/>
        <dsp:cNvSpPr/>
      </dsp:nvSpPr>
      <dsp:spPr>
        <a:xfrm>
          <a:off x="0" y="2181540"/>
          <a:ext cx="5076826" cy="311805"/>
        </a:xfrm>
        <a:prstGeom prst="roundRect">
          <a:avLst/>
        </a:prstGeom>
        <a:solidFill>
          <a:schemeClr val="accent2">
            <a:hueOff val="-327656"/>
            <a:satOff val="39409"/>
            <a:lumOff val="4532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Sınavı başaramama endişesi – zayıf not alacağına inanma</a:t>
          </a:r>
          <a:endParaRPr lang="en-US" sz="1300" kern="1200"/>
        </a:p>
      </dsp:txBody>
      <dsp:txXfrm>
        <a:off x="15221" y="2196761"/>
        <a:ext cx="5046384" cy="281363"/>
      </dsp:txXfrm>
    </dsp:sp>
    <dsp:sp modelId="{08845CD7-C0C5-4A6D-978C-F351DB6526B4}">
      <dsp:nvSpPr>
        <dsp:cNvPr id="0" name=""/>
        <dsp:cNvSpPr/>
      </dsp:nvSpPr>
      <dsp:spPr>
        <a:xfrm>
          <a:off x="0" y="2530785"/>
          <a:ext cx="5076826" cy="311805"/>
        </a:xfrm>
        <a:prstGeom prst="roundRect">
          <a:avLst/>
        </a:prstGeom>
        <a:solidFill>
          <a:schemeClr val="accent2">
            <a:hueOff val="-409570"/>
            <a:satOff val="49261"/>
            <a:lumOff val="5664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Bazı derslerin ilgisini çekmemesi</a:t>
          </a:r>
          <a:endParaRPr lang="en-US" sz="1300" kern="1200"/>
        </a:p>
      </dsp:txBody>
      <dsp:txXfrm>
        <a:off x="15221" y="2546006"/>
        <a:ext cx="5046384" cy="281363"/>
      </dsp:txXfrm>
    </dsp:sp>
    <dsp:sp modelId="{7D685B86-DF47-43CD-BF99-C588E8B2BCF5}">
      <dsp:nvSpPr>
        <dsp:cNvPr id="0" name=""/>
        <dsp:cNvSpPr/>
      </dsp:nvSpPr>
      <dsp:spPr>
        <a:xfrm>
          <a:off x="0" y="2880030"/>
          <a:ext cx="5076826" cy="311805"/>
        </a:xfrm>
        <a:prstGeom prst="roundRect">
          <a:avLst/>
        </a:prstGeom>
        <a:solidFill>
          <a:schemeClr val="accent2">
            <a:hueOff val="-491484"/>
            <a:satOff val="59113"/>
            <a:lumOff val="6797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Bazı öğretmenlerle geçinemediği için</a:t>
          </a:r>
          <a:endParaRPr lang="en-US" sz="1300" kern="1200"/>
        </a:p>
      </dsp:txBody>
      <dsp:txXfrm>
        <a:off x="15221" y="2895251"/>
        <a:ext cx="5046384" cy="281363"/>
      </dsp:txXfrm>
    </dsp:sp>
    <dsp:sp modelId="{190AC731-F67E-42BD-A86E-5B500E80AEE2}">
      <dsp:nvSpPr>
        <dsp:cNvPr id="0" name=""/>
        <dsp:cNvSpPr/>
      </dsp:nvSpPr>
      <dsp:spPr>
        <a:xfrm>
          <a:off x="0" y="3229275"/>
          <a:ext cx="5076826" cy="311805"/>
        </a:xfrm>
        <a:prstGeom prst="roundRect">
          <a:avLst/>
        </a:prstGeom>
        <a:solidFill>
          <a:schemeClr val="accent2">
            <a:hueOff val="-573398"/>
            <a:satOff val="68966"/>
            <a:lumOff val="793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Zevk olsun diye okuldan kaçanlar</a:t>
          </a:r>
          <a:endParaRPr lang="en-US" sz="1300" kern="1200"/>
        </a:p>
      </dsp:txBody>
      <dsp:txXfrm>
        <a:off x="15221" y="3244496"/>
        <a:ext cx="5046384" cy="281363"/>
      </dsp:txXfrm>
    </dsp:sp>
    <dsp:sp modelId="{0C1EA506-7573-4ED9-A411-A55308EDBF7B}">
      <dsp:nvSpPr>
        <dsp:cNvPr id="0" name=""/>
        <dsp:cNvSpPr/>
      </dsp:nvSpPr>
      <dsp:spPr>
        <a:xfrm>
          <a:off x="0" y="3578520"/>
          <a:ext cx="5076826" cy="311805"/>
        </a:xfrm>
        <a:prstGeom prst="roundRect">
          <a:avLst/>
        </a:prstGeom>
        <a:solidFill>
          <a:schemeClr val="accent2">
            <a:hueOff val="-655312"/>
            <a:satOff val="78818"/>
            <a:lumOff val="9063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Ailevi bazı sorunlar yüzünden</a:t>
          </a:r>
          <a:endParaRPr lang="en-US" sz="1300" kern="1200"/>
        </a:p>
      </dsp:txBody>
      <dsp:txXfrm>
        <a:off x="15221" y="3593741"/>
        <a:ext cx="5046384" cy="281363"/>
      </dsp:txXfrm>
    </dsp:sp>
    <dsp:sp modelId="{39BA66E6-EF1A-4734-A137-286372D93FBC}">
      <dsp:nvSpPr>
        <dsp:cNvPr id="0" name=""/>
        <dsp:cNvSpPr/>
      </dsp:nvSpPr>
      <dsp:spPr>
        <a:xfrm>
          <a:off x="0" y="3927765"/>
          <a:ext cx="5076826" cy="311805"/>
        </a:xfrm>
        <a:prstGeom prst="roundRect">
          <a:avLst/>
        </a:prstGeom>
        <a:solidFill>
          <a:schemeClr val="accent2">
            <a:hueOff val="-737226"/>
            <a:satOff val="88670"/>
            <a:lumOff val="10196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9530" tIns="49530" rIns="49530" bIns="49530" numCol="1" spcCol="1270" anchor="ctr" anchorCtr="0">
          <a:noAutofit/>
        </a:bodyPr>
        <a:lstStyle/>
        <a:p>
          <a:pPr lvl="0" algn="l" defTabSz="5778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300" b="0" i="0" kern="1200" baseline="0"/>
            <a:t>Kıyafeti yüzünden</a:t>
          </a:r>
          <a:endParaRPr lang="en-US" sz="1300" kern="1200"/>
        </a:p>
      </dsp:txBody>
      <dsp:txXfrm>
        <a:off x="15221" y="3942986"/>
        <a:ext cx="5046384" cy="281363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6914FFC-8BA1-47F7-BD9A-042719283DB0}">
      <dsp:nvSpPr>
        <dsp:cNvPr id="0" name=""/>
        <dsp:cNvSpPr/>
      </dsp:nvSpPr>
      <dsp:spPr>
        <a:xfrm>
          <a:off x="2884" y="326039"/>
          <a:ext cx="1561503" cy="9369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Düşük akademik başarı </a:t>
          </a:r>
          <a:endParaRPr lang="en-US" sz="1000" kern="1200"/>
        </a:p>
      </dsp:txBody>
      <dsp:txXfrm>
        <a:off x="2884" y="326039"/>
        <a:ext cx="1561503" cy="936902"/>
      </dsp:txXfrm>
    </dsp:sp>
    <dsp:sp modelId="{A93CFAC5-CB89-4327-A1DC-8CA3D78AFBC5}">
      <dsp:nvSpPr>
        <dsp:cNvPr id="0" name=""/>
        <dsp:cNvSpPr/>
      </dsp:nvSpPr>
      <dsp:spPr>
        <a:xfrm>
          <a:off x="1720538" y="326039"/>
          <a:ext cx="1561503" cy="9369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Olumsuz okul ortamı</a:t>
          </a:r>
          <a:endParaRPr lang="en-US" sz="1000" kern="1200"/>
        </a:p>
      </dsp:txBody>
      <dsp:txXfrm>
        <a:off x="1720538" y="326039"/>
        <a:ext cx="1561503" cy="936902"/>
      </dsp:txXfrm>
    </dsp:sp>
    <dsp:sp modelId="{917D74EB-341D-4079-93BF-5E8FA100AC29}">
      <dsp:nvSpPr>
        <dsp:cNvPr id="0" name=""/>
        <dsp:cNvSpPr/>
      </dsp:nvSpPr>
      <dsp:spPr>
        <a:xfrm>
          <a:off x="3438192" y="326039"/>
          <a:ext cx="1561503" cy="9369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Arkadaşlık sorunları</a:t>
          </a:r>
          <a:endParaRPr lang="en-US" sz="1000" kern="1200"/>
        </a:p>
      </dsp:txBody>
      <dsp:txXfrm>
        <a:off x="3438192" y="326039"/>
        <a:ext cx="1561503" cy="936902"/>
      </dsp:txXfrm>
    </dsp:sp>
    <dsp:sp modelId="{D33DC8FB-0005-42AB-AF60-F448A8BE2D94}">
      <dsp:nvSpPr>
        <dsp:cNvPr id="0" name=""/>
        <dsp:cNvSpPr/>
      </dsp:nvSpPr>
      <dsp:spPr>
        <a:xfrm>
          <a:off x="5155846" y="326039"/>
          <a:ext cx="1561503" cy="93690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Arkadaşlarıyla çete oluşturma</a:t>
          </a:r>
          <a:endParaRPr lang="en-US" sz="1000" kern="1200"/>
        </a:p>
      </dsp:txBody>
      <dsp:txXfrm>
        <a:off x="5155846" y="326039"/>
        <a:ext cx="1561503" cy="936902"/>
      </dsp:txXfrm>
    </dsp:sp>
    <dsp:sp modelId="{BE2E739A-BB2E-4042-9EBF-EC4B4AB1472D}">
      <dsp:nvSpPr>
        <dsp:cNvPr id="0" name=""/>
        <dsp:cNvSpPr/>
      </dsp:nvSpPr>
      <dsp:spPr>
        <a:xfrm>
          <a:off x="6873501" y="326039"/>
          <a:ext cx="1561503" cy="93690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Madde kullanımı</a:t>
          </a:r>
          <a:endParaRPr lang="en-US" sz="1000" kern="1200"/>
        </a:p>
      </dsp:txBody>
      <dsp:txXfrm>
        <a:off x="6873501" y="326039"/>
        <a:ext cx="1561503" cy="936902"/>
      </dsp:txXfrm>
    </dsp:sp>
    <dsp:sp modelId="{250E48AD-27C4-4656-BAB5-336F243297D7}">
      <dsp:nvSpPr>
        <dsp:cNvPr id="0" name=""/>
        <dsp:cNvSpPr/>
      </dsp:nvSpPr>
      <dsp:spPr>
        <a:xfrm>
          <a:off x="2884" y="1419091"/>
          <a:ext cx="1561503" cy="9369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Psikolojik sorunlar</a:t>
          </a:r>
          <a:endParaRPr lang="en-US" sz="1000" kern="1200"/>
        </a:p>
      </dsp:txBody>
      <dsp:txXfrm>
        <a:off x="2884" y="1419091"/>
        <a:ext cx="1561503" cy="936902"/>
      </dsp:txXfrm>
    </dsp:sp>
    <dsp:sp modelId="{54E7115A-8DA9-486D-BE56-62F1D8D0ADE8}">
      <dsp:nvSpPr>
        <dsp:cNvPr id="0" name=""/>
        <dsp:cNvSpPr/>
      </dsp:nvSpPr>
      <dsp:spPr>
        <a:xfrm>
          <a:off x="1720538" y="1419091"/>
          <a:ext cx="1561503" cy="9369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 dirty="0"/>
            <a:t>Davranış sorunları </a:t>
          </a:r>
        </a:p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 dirty="0"/>
            <a:t>( yalan söyleme )</a:t>
          </a:r>
          <a:endParaRPr lang="en-US" sz="1000" kern="1200" dirty="0"/>
        </a:p>
      </dsp:txBody>
      <dsp:txXfrm>
        <a:off x="1720538" y="1419091"/>
        <a:ext cx="1561503" cy="936902"/>
      </dsp:txXfrm>
    </dsp:sp>
    <dsp:sp modelId="{49046919-13CA-4C59-ACA2-7C91A92E0DF2}">
      <dsp:nvSpPr>
        <dsp:cNvPr id="0" name=""/>
        <dsp:cNvSpPr/>
      </dsp:nvSpPr>
      <dsp:spPr>
        <a:xfrm>
          <a:off x="3438192" y="1419091"/>
          <a:ext cx="1561503" cy="9369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Okuldan kaçma – evden kaçma</a:t>
          </a:r>
          <a:endParaRPr lang="en-US" sz="1000" kern="1200"/>
        </a:p>
      </dsp:txBody>
      <dsp:txXfrm>
        <a:off x="3438192" y="1419091"/>
        <a:ext cx="1561503" cy="936902"/>
      </dsp:txXfrm>
    </dsp:sp>
    <dsp:sp modelId="{D44AA3A5-9485-4D74-AD88-35E75496FF64}">
      <dsp:nvSpPr>
        <dsp:cNvPr id="0" name=""/>
        <dsp:cNvSpPr/>
      </dsp:nvSpPr>
      <dsp:spPr>
        <a:xfrm>
          <a:off x="5155846" y="1419091"/>
          <a:ext cx="1561503" cy="936902"/>
        </a:xfrm>
        <a:prstGeom prst="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Aile içi çatışmalar</a:t>
          </a:r>
          <a:endParaRPr lang="en-US" sz="1000" kern="1200"/>
        </a:p>
      </dsp:txBody>
      <dsp:txXfrm>
        <a:off x="5155846" y="1419091"/>
        <a:ext cx="1561503" cy="936902"/>
      </dsp:txXfrm>
    </dsp:sp>
    <dsp:sp modelId="{05818487-941E-45D0-AB23-81645DD42623}">
      <dsp:nvSpPr>
        <dsp:cNvPr id="0" name=""/>
        <dsp:cNvSpPr/>
      </dsp:nvSpPr>
      <dsp:spPr>
        <a:xfrm>
          <a:off x="6873501" y="1419091"/>
          <a:ext cx="1561503" cy="936902"/>
        </a:xfrm>
        <a:prstGeom prst="rect">
          <a:avLst/>
        </a:prstGeom>
        <a:solidFill>
          <a:schemeClr val="accent6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Suça itilme</a:t>
          </a:r>
          <a:endParaRPr lang="en-US" sz="1000" kern="1200"/>
        </a:p>
      </dsp:txBody>
      <dsp:txXfrm>
        <a:off x="6873501" y="1419091"/>
        <a:ext cx="1561503" cy="936902"/>
      </dsp:txXfrm>
    </dsp:sp>
    <dsp:sp modelId="{835A7B9A-88F6-4B99-839A-FB822FFE5E50}">
      <dsp:nvSpPr>
        <dsp:cNvPr id="0" name=""/>
        <dsp:cNvSpPr/>
      </dsp:nvSpPr>
      <dsp:spPr>
        <a:xfrm>
          <a:off x="1720538" y="2512144"/>
          <a:ext cx="1561503" cy="936902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Şiddet eğilimi</a:t>
          </a:r>
          <a:endParaRPr lang="en-US" sz="1000" kern="1200"/>
        </a:p>
      </dsp:txBody>
      <dsp:txXfrm>
        <a:off x="1720538" y="2512144"/>
        <a:ext cx="1561503" cy="936902"/>
      </dsp:txXfrm>
    </dsp:sp>
    <dsp:sp modelId="{9A636ABE-AAA3-424D-9A98-655AD1A1F53A}">
      <dsp:nvSpPr>
        <dsp:cNvPr id="0" name=""/>
        <dsp:cNvSpPr/>
      </dsp:nvSpPr>
      <dsp:spPr>
        <a:xfrm>
          <a:off x="3438192" y="2512144"/>
          <a:ext cx="1561503" cy="936902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/>
            <a:t>Hırsızlık</a:t>
          </a:r>
          <a:endParaRPr lang="en-US" sz="1000" kern="1200"/>
        </a:p>
      </dsp:txBody>
      <dsp:txXfrm>
        <a:off x="3438192" y="2512144"/>
        <a:ext cx="1561503" cy="936902"/>
      </dsp:txXfrm>
    </dsp:sp>
    <dsp:sp modelId="{2B9DB0D5-7ECB-4D28-B7E3-7095FF57195F}">
      <dsp:nvSpPr>
        <dsp:cNvPr id="0" name=""/>
        <dsp:cNvSpPr/>
      </dsp:nvSpPr>
      <dsp:spPr>
        <a:xfrm>
          <a:off x="5155846" y="2512144"/>
          <a:ext cx="1561503" cy="936902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222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3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>
          <a:schemeClr val="lt1"/>
        </a:fontRef>
      </dsp:style>
      <dsp:txBody>
        <a:bodyPr spcFirstLastPara="0" vert="horz" wrap="square" lIns="38100" tIns="38100" rIns="38100" bIns="38100" numCol="1" spcCol="1270" anchor="ctr" anchorCtr="0">
          <a:noAutofit/>
        </a:bodyPr>
        <a:lstStyle/>
        <a:p>
          <a:pPr lvl="0" algn="ctr" defTabSz="4445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000" i="0" kern="1200" dirty="0"/>
            <a:t>Eğitimini tamamlayamadığında ekonomik sorunlar</a:t>
          </a:r>
          <a:endParaRPr lang="en-US" sz="1000" kern="1200" dirty="0"/>
        </a:p>
      </dsp:txBody>
      <dsp:txXfrm>
        <a:off x="5155846" y="2512144"/>
        <a:ext cx="1561503" cy="936902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C35D964-3306-479D-9D2B-1542CEEF27E6}">
      <dsp:nvSpPr>
        <dsp:cNvPr id="0" name=""/>
        <dsp:cNvSpPr/>
      </dsp:nvSpPr>
      <dsp:spPr>
        <a:xfrm>
          <a:off x="0" y="0"/>
          <a:ext cx="4002194" cy="65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i="0" kern="1200" dirty="0">
              <a:solidFill>
                <a:srgbClr val="FF0000"/>
              </a:solidFill>
            </a:rPr>
            <a:t>Çocuklarımızı dinlemeliyiz.</a:t>
          </a:r>
          <a:r>
            <a:rPr lang="tr-TR" sz="1200" kern="1200" dirty="0">
              <a:solidFill>
                <a:srgbClr val="FF0000"/>
              </a:solidFill>
            </a:rPr>
            <a:t/>
          </a:r>
          <a:br>
            <a:rPr lang="tr-TR" sz="1200" kern="1200" dirty="0">
              <a:solidFill>
                <a:srgbClr val="FF0000"/>
              </a:solidFill>
            </a:rPr>
          </a:br>
          <a:r>
            <a:rPr lang="tr-TR" sz="1200" b="0" i="0" kern="1200" dirty="0">
              <a:solidFill>
                <a:srgbClr val="FF0000"/>
              </a:solidFill>
            </a:rPr>
            <a:t>İlgi ve sevginizi göstermekten çekinmeyin</a:t>
          </a:r>
          <a:r>
            <a:rPr lang="tr-TR" sz="1200" b="0" i="0" kern="1200" dirty="0"/>
            <a:t>.</a:t>
          </a:r>
          <a:endParaRPr lang="en-US" sz="1200" kern="1200" dirty="0"/>
        </a:p>
      </dsp:txBody>
      <dsp:txXfrm>
        <a:off x="19249" y="19249"/>
        <a:ext cx="3216102" cy="618727"/>
      </dsp:txXfrm>
    </dsp:sp>
    <dsp:sp modelId="{CF4ADD34-F6C5-49E3-8822-96D79FF26EE7}">
      <dsp:nvSpPr>
        <dsp:cNvPr id="0" name=""/>
        <dsp:cNvSpPr/>
      </dsp:nvSpPr>
      <dsp:spPr>
        <a:xfrm>
          <a:off x="298865" y="748506"/>
          <a:ext cx="4002194" cy="65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i="0" kern="1200" dirty="0">
              <a:solidFill>
                <a:srgbClr val="FF0000"/>
              </a:solidFill>
            </a:rPr>
            <a:t>Çocuklarınızla verimli zaman geçirin.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318114" y="767755"/>
        <a:ext cx="3237634" cy="618727"/>
      </dsp:txXfrm>
    </dsp:sp>
    <dsp:sp modelId="{D6013835-2CA6-4ED7-BA60-53E323324BC5}">
      <dsp:nvSpPr>
        <dsp:cNvPr id="0" name=""/>
        <dsp:cNvSpPr/>
      </dsp:nvSpPr>
      <dsp:spPr>
        <a:xfrm>
          <a:off x="597730" y="1497012"/>
          <a:ext cx="4002194" cy="65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i="0" kern="1200" dirty="0">
              <a:solidFill>
                <a:srgbClr val="FF0000"/>
              </a:solidFill>
            </a:rPr>
            <a:t>Aile içi iletişiminizi kuvvetlendirin </a:t>
          </a:r>
          <a:r>
            <a:rPr lang="tr-TR" sz="1200" b="0" i="0" kern="1200" dirty="0"/>
            <a:t>.</a:t>
          </a:r>
          <a:endParaRPr lang="en-US" sz="1200" kern="1200" dirty="0"/>
        </a:p>
      </dsp:txBody>
      <dsp:txXfrm>
        <a:off x="616979" y="1516261"/>
        <a:ext cx="3237634" cy="618726"/>
      </dsp:txXfrm>
    </dsp:sp>
    <dsp:sp modelId="{402BBC8F-76DC-4A9D-B5EB-A356C7146F68}">
      <dsp:nvSpPr>
        <dsp:cNvPr id="0" name=""/>
        <dsp:cNvSpPr/>
      </dsp:nvSpPr>
      <dsp:spPr>
        <a:xfrm>
          <a:off x="896595" y="2245518"/>
          <a:ext cx="4002194" cy="65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i="0" kern="1200" dirty="0">
              <a:solidFill>
                <a:srgbClr val="FF0000"/>
              </a:solidFill>
            </a:rPr>
            <a:t>Kendinizi, çocuğunuzu, çevresini, arkadaşlarını ve ailelerini tanıyın.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915844" y="2264767"/>
        <a:ext cx="3237634" cy="618726"/>
      </dsp:txXfrm>
    </dsp:sp>
    <dsp:sp modelId="{37D320B1-8371-49F2-9912-885222EBB828}">
      <dsp:nvSpPr>
        <dsp:cNvPr id="0" name=""/>
        <dsp:cNvSpPr/>
      </dsp:nvSpPr>
      <dsp:spPr>
        <a:xfrm>
          <a:off x="1195460" y="2994025"/>
          <a:ext cx="4002194" cy="657225"/>
        </a:xfrm>
        <a:prstGeom prst="roundRect">
          <a:avLst>
            <a:gd name="adj" fmla="val 1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5720" tIns="45720" rIns="45720" bIns="45720" numCol="1" spcCol="1270" anchor="ctr" anchorCtr="0">
          <a:noAutofit/>
        </a:bodyPr>
        <a:lstStyle/>
        <a:p>
          <a:pPr lvl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200" b="0" i="0" kern="1200" dirty="0">
              <a:solidFill>
                <a:srgbClr val="FF0000"/>
              </a:solidFill>
            </a:rPr>
            <a:t>Çocuğunuzu kıyaslamalardan sakının. Yaşanan sorunlar karşısında sakin olup neler yapabilirim diye düşünelim.</a:t>
          </a:r>
          <a:endParaRPr lang="en-US" sz="1200" kern="1200" dirty="0">
            <a:solidFill>
              <a:srgbClr val="FF0000"/>
            </a:solidFill>
          </a:endParaRPr>
        </a:p>
      </dsp:txBody>
      <dsp:txXfrm>
        <a:off x="1214709" y="3013274"/>
        <a:ext cx="3237634" cy="618726"/>
      </dsp:txXfrm>
    </dsp:sp>
    <dsp:sp modelId="{7A976594-20CA-4A4E-AA39-3E8D6DE20188}">
      <dsp:nvSpPr>
        <dsp:cNvPr id="0" name=""/>
        <dsp:cNvSpPr/>
      </dsp:nvSpPr>
      <dsp:spPr>
        <a:xfrm>
          <a:off x="3574998" y="480139"/>
          <a:ext cx="427196" cy="4271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3671117" y="480139"/>
        <a:ext cx="234958" cy="321465"/>
      </dsp:txXfrm>
    </dsp:sp>
    <dsp:sp modelId="{19B26185-402F-4B54-B01C-C1F6D69D44AA}">
      <dsp:nvSpPr>
        <dsp:cNvPr id="0" name=""/>
        <dsp:cNvSpPr/>
      </dsp:nvSpPr>
      <dsp:spPr>
        <a:xfrm>
          <a:off x="3873863" y="1228645"/>
          <a:ext cx="427196" cy="4271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3969982" y="1228645"/>
        <a:ext cx="234958" cy="321465"/>
      </dsp:txXfrm>
    </dsp:sp>
    <dsp:sp modelId="{6BF24E54-4F3F-4D65-9995-0100E452B8F3}">
      <dsp:nvSpPr>
        <dsp:cNvPr id="0" name=""/>
        <dsp:cNvSpPr/>
      </dsp:nvSpPr>
      <dsp:spPr>
        <a:xfrm>
          <a:off x="4172728" y="1966198"/>
          <a:ext cx="427196" cy="4271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268847" y="1966198"/>
        <a:ext cx="234958" cy="321465"/>
      </dsp:txXfrm>
    </dsp:sp>
    <dsp:sp modelId="{D56538D6-33B3-4A3D-81F4-505F5F314926}">
      <dsp:nvSpPr>
        <dsp:cNvPr id="0" name=""/>
        <dsp:cNvSpPr/>
      </dsp:nvSpPr>
      <dsp:spPr>
        <a:xfrm>
          <a:off x="4471593" y="2722006"/>
          <a:ext cx="427196" cy="427196"/>
        </a:xfrm>
        <a:prstGeom prst="downArrow">
          <a:avLst>
            <a:gd name="adj1" fmla="val 55000"/>
            <a:gd name="adj2" fmla="val 45000"/>
          </a:avLst>
        </a:prstGeom>
        <a:solidFill>
          <a:schemeClr val="accent1">
            <a:alpha val="90000"/>
            <a:tint val="4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24130" tIns="24130" rIns="24130" bIns="24130" numCol="1" spcCol="1270" anchor="ctr" anchorCtr="0">
          <a:noAutofit/>
        </a:bodyPr>
        <a:lstStyle/>
        <a:p>
          <a:pPr lvl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en-US" sz="1900" kern="1200"/>
        </a:p>
      </dsp:txBody>
      <dsp:txXfrm>
        <a:off x="4567712" y="2722006"/>
        <a:ext cx="234958" cy="32146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default">
  <dgm:title val=""/>
  <dgm:desc val=""/>
  <dgm:catLst>
    <dgm:cat type="list" pri="4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diagram">
    <dgm:varLst>
      <dgm:dir/>
      <dgm:resizeHandles val="exact"/>
    </dgm:varLst>
    <dgm:choose name="Name0">
      <dgm:if name="Name1" func="var" arg="dir" op="equ" val="norm">
        <dgm:alg type="snake">
          <dgm:param type="grDir" val="tL"/>
          <dgm:param type="flowDir" val="row"/>
          <dgm:param type="contDir" val="sameDir"/>
          <dgm:param type="off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node" refType="w"/>
      <dgm:constr type="h" for="ch" forName="node" refType="w" refFor="ch" refForName="node" fact="0.6"/>
      <dgm:constr type="w" for="ch" forName="sibTrans" refType="w" refFor="ch" refForName="node" fact="0.1"/>
      <dgm:constr type="sp" refType="w" refFor="ch" refForName="sibTrans"/>
      <dgm:constr type="primFontSz" for="ch" forName="node" op="equ" val="65"/>
    </dgm:constrLst>
    <dgm:ruleLst/>
    <dgm:forEach name="Name3" axis="ch" ptType="node">
      <dgm:layoutNode name="node">
        <dgm:varLst>
          <dgm:bulletEnabled val="1"/>
        </dgm:varLst>
        <dgm:alg type="tx"/>
        <dgm:shape xmlns:r="http://schemas.openxmlformats.org/officeDocument/2006/relationships" type="rect" r:blip="">
          <dgm:adjLst/>
        </dgm:shape>
        <dgm:presOf axis="desOrSelf" ptType="node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2">
  <dgm:title val=""/>
  <dgm:desc val=""/>
  <dgm:catLst>
    <dgm:cat type="simple" pri="102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3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3" name="Group 42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4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0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5" name="Rectangle 11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6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7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1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5" name="Rectangle 84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11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1" name="Rectangle 80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5" name="Freeform 44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Freeform 51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Freeform 57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Freeform 67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Freeform 68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198795" y="-21511"/>
            <a:ext cx="4673600" cy="2312889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311154" y="2708476"/>
            <a:ext cx="4417807" cy="1702160"/>
          </a:xfrm>
        </p:spPr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311154" y="4421081"/>
            <a:ext cx="4413071" cy="1260629"/>
          </a:xfrm>
        </p:spPr>
        <p:txBody>
          <a:bodyPr>
            <a:normAutofit/>
          </a:bodyPr>
          <a:lstStyle>
            <a:lvl1pPr marL="0" indent="0" algn="l">
              <a:buNone/>
              <a:defRPr sz="1800">
                <a:solidFill>
                  <a:srgbClr val="42424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318325" y="1516829"/>
            <a:ext cx="2844800" cy="750981"/>
          </a:xfrm>
        </p:spPr>
        <p:txBody>
          <a:bodyPr anchor="b"/>
          <a:lstStyle>
            <a:lvl1pPr algn="l">
              <a:defRPr sz="2400"/>
            </a:lvl1pPr>
          </a:lstStyle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0" name="Rectangle 49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7071360" y="5719967"/>
            <a:ext cx="3775456" cy="365125"/>
          </a:xfrm>
        </p:spPr>
        <p:txBody>
          <a:bodyPr>
            <a:normAutofit/>
          </a:bodyPr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198795" y="5719967"/>
            <a:ext cx="858221" cy="365125"/>
          </a:xfrm>
        </p:spPr>
        <p:txBody>
          <a:bodyPr/>
          <a:lstStyle>
            <a:lvl1pPr>
              <a:defRPr>
                <a:solidFill>
                  <a:schemeClr val="accent1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89" name="Rectangle 88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1" y="1030147"/>
            <a:ext cx="1979271" cy="4780344"/>
          </a:xfrm>
        </p:spPr>
        <p:txBody>
          <a:bodyPr vert="eaVert" anchor="ctr"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04395" y="1030147"/>
            <a:ext cx="7231605" cy="4780344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194" y="2900830"/>
            <a:ext cx="8849957" cy="1362075"/>
          </a:xfrm>
        </p:spPr>
        <p:txBody>
          <a:bodyPr anchor="b"/>
          <a:lstStyle>
            <a:lvl1pPr algn="l">
              <a:defRPr sz="4000" b="0" cap="none" baseline="0"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78194" y="4267201"/>
            <a:ext cx="8849956" cy="1520413"/>
          </a:xfrm>
        </p:spPr>
        <p:txBody>
          <a:bodyPr anchor="t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1389888" y="2313432"/>
            <a:ext cx="4559808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6193536" y="2313431"/>
            <a:ext cx="4559808" cy="349300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882815" y="2316009"/>
            <a:ext cx="4076197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388961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682450" y="2316010"/>
            <a:ext cx="4074289" cy="639762"/>
          </a:xfrm>
        </p:spPr>
        <p:txBody>
          <a:bodyPr anchor="b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536" y="2974695"/>
            <a:ext cx="4559808" cy="283579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2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3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4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78" name="Rectangle 77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79" name="Rectangle 78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0" name="Rectangle 79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5" name="Rectangle 74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6" name="Rectangle 75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7" name="Rectangle 76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7" name="Freeform 46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Freeform 50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Hexagon 54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Freeform 58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Hexagon 62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Freeform 69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Freeform 70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6" name="Rectangle 45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7" name="Rectangle 56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  <p:sp>
        <p:nvSpPr>
          <p:cNvPr id="58" name="Rectangle 57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chemeClr val="bg1"/>
          </a:solidFill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7859" y="856527"/>
            <a:ext cx="4120587" cy="5150734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6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61" name="Rectangle 60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9777" y="2657435"/>
            <a:ext cx="4406096" cy="1463153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5456" y="4136994"/>
            <a:ext cx="4398379" cy="1517904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4" name="Group 43"/>
          <p:cNvGrpSpPr/>
          <p:nvPr/>
        </p:nvGrpSpPr>
        <p:grpSpPr>
          <a:xfrm>
            <a:off x="-509872" y="0"/>
            <a:ext cx="13243109" cy="6858000"/>
            <a:chOff x="-382404" y="0"/>
            <a:chExt cx="9932332" cy="6858000"/>
          </a:xfrm>
        </p:grpSpPr>
        <p:grpSp>
          <p:nvGrpSpPr>
            <p:cNvPr id="45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75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87" name="Rectangle 8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8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9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6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84" name="Rectangle 83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5" name="Rectangle 84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6" name="Rectangle 85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77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81" name="Rectangle 80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2" name="Rectangle 81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3" name="Rectangle 82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78" name="Rectangle 77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9" name="Rectangle 78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80" name="Rectangle 79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6" name="Freeform 45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8" name="Freeform 47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Freeform 49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1" name="Hexagon 60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2" name="Hexagon 61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3" name="Freeform 62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4" name="Hexagon 63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5" name="Hexagon 64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6" name="Hexagon 65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7" name="Hexagon 66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8" name="Hexagon 67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9" name="Hexagon 68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0" name="Hexagon 69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1" name="Hexagon 70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2" name="Hexagon 71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3" name="Freeform 72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74" name="Freeform 73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94" name="Rectangle 93"/>
          <p:cNvSpPr/>
          <p:nvPr/>
        </p:nvSpPr>
        <p:spPr>
          <a:xfrm>
            <a:off x="6081656" y="-21511"/>
            <a:ext cx="4905488" cy="6271840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1" name="Rectangle 10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2" name="Rectangle 101"/>
          <p:cNvSpPr/>
          <p:nvPr/>
        </p:nvSpPr>
        <p:spPr>
          <a:xfrm>
            <a:off x="1207429" y="601884"/>
            <a:ext cx="4749676" cy="5648445"/>
          </a:xfrm>
          <a:prstGeom prst="rect">
            <a:avLst/>
          </a:prstGeom>
          <a:solidFill>
            <a:srgbClr val="FFFFFF"/>
          </a:solidFill>
          <a:ln w="3175">
            <a:solidFill>
              <a:schemeClr val="tx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5" name="Rectangle 104"/>
          <p:cNvSpPr/>
          <p:nvPr/>
        </p:nvSpPr>
        <p:spPr>
          <a:xfrm>
            <a:off x="6201185" y="6088284"/>
            <a:ext cx="4673600" cy="8174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312565" y="2660904"/>
            <a:ext cx="4401312" cy="146304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tr-TR" smtClean="0"/>
              <a:t>Asıl başlık stili için tıklatın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340278" y="693795"/>
            <a:ext cx="4479497" cy="5468112"/>
          </a:xfrm>
        </p:spPr>
        <p:txBody>
          <a:bodyPr/>
          <a:lstStyle>
            <a:lvl1pPr marL="0" indent="0">
              <a:buNone/>
              <a:defRPr sz="3200">
                <a:solidFill>
                  <a:schemeClr val="accent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312841" y="4133089"/>
            <a:ext cx="4400764" cy="1519561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rgbClr val="42424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6188597" y="5724836"/>
            <a:ext cx="4658219" cy="365125"/>
          </a:xfrm>
        </p:spPr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2" name="Group 41"/>
          <p:cNvGrpSpPr/>
          <p:nvPr/>
        </p:nvGrpSpPr>
        <p:grpSpPr>
          <a:xfrm>
            <a:off x="-406400" y="0"/>
            <a:ext cx="13243109" cy="6858000"/>
            <a:chOff x="-382404" y="0"/>
            <a:chExt cx="9932332" cy="6858000"/>
          </a:xfrm>
        </p:grpSpPr>
        <p:grpSp>
          <p:nvGrpSpPr>
            <p:cNvPr id="43" name="Group 44"/>
            <p:cNvGrpSpPr/>
            <p:nvPr/>
          </p:nvGrpSpPr>
          <p:grpSpPr>
            <a:xfrm>
              <a:off x="0" y="0"/>
              <a:ext cx="9144000" cy="6858000"/>
              <a:chOff x="0" y="0"/>
              <a:chExt cx="9144000" cy="6858000"/>
            </a:xfrm>
          </p:grpSpPr>
          <p:grpSp>
            <p:nvGrpSpPr>
              <p:cNvPr id="101" name="Group 4"/>
              <p:cNvGrpSpPr/>
              <p:nvPr/>
            </p:nvGrpSpPr>
            <p:grpSpPr>
              <a:xfrm>
                <a:off x="0" y="0"/>
                <a:ext cx="2514600" cy="6858000"/>
                <a:chOff x="0" y="0"/>
                <a:chExt cx="2514600" cy="6858000"/>
              </a:xfrm>
            </p:grpSpPr>
            <p:sp>
              <p:nvSpPr>
                <p:cNvPr id="113" name="Rectangle 112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4" name="Rectangle 2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5" name="Rectangle 3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2" name="Group 5"/>
              <p:cNvGrpSpPr/>
              <p:nvPr/>
            </p:nvGrpSpPr>
            <p:grpSpPr>
              <a:xfrm>
                <a:off x="422910" y="0"/>
                <a:ext cx="2514600" cy="6858000"/>
                <a:chOff x="0" y="0"/>
                <a:chExt cx="2514600" cy="6858000"/>
              </a:xfrm>
            </p:grpSpPr>
            <p:sp>
              <p:nvSpPr>
                <p:cNvPr id="110" name="Rectangle 109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1" name="Rectangle 110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12" name="Rectangle 111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grpSp>
            <p:nvGrpSpPr>
              <p:cNvPr id="103" name="Group 9"/>
              <p:cNvGrpSpPr/>
              <p:nvPr/>
            </p:nvGrpSpPr>
            <p:grpSpPr>
              <a:xfrm rot="10800000">
                <a:off x="6629400" y="0"/>
                <a:ext cx="2514600" cy="6858000"/>
                <a:chOff x="0" y="0"/>
                <a:chExt cx="2514600" cy="6858000"/>
              </a:xfrm>
            </p:grpSpPr>
            <p:sp>
              <p:nvSpPr>
                <p:cNvPr id="107" name="Rectangle 106"/>
                <p:cNvSpPr/>
                <p:nvPr/>
              </p:nvSpPr>
              <p:spPr>
                <a:xfrm>
                  <a:off x="914400" y="0"/>
                  <a:ext cx="1600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8" name="Rectangle 107"/>
                <p:cNvSpPr/>
                <p:nvPr/>
              </p:nvSpPr>
              <p:spPr>
                <a:xfrm>
                  <a:off x="0" y="0"/>
                  <a:ext cx="4572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109" name="Rectangle 108"/>
                <p:cNvSpPr/>
                <p:nvPr/>
              </p:nvSpPr>
              <p:spPr>
                <a:xfrm>
                  <a:off x="228600" y="0"/>
                  <a:ext cx="762000" cy="6858000"/>
                </a:xfrm>
                <a:prstGeom prst="rect">
                  <a:avLst/>
                </a:prstGeom>
                <a:solidFill>
                  <a:schemeClr val="bg1">
                    <a:alpha val="10000"/>
                  </a:schemeClr>
                </a:solidFill>
                <a:ln>
                  <a:noFill/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</p:grpSp>
          <p:sp>
            <p:nvSpPr>
              <p:cNvPr id="104" name="Rectangle 103"/>
              <p:cNvSpPr/>
              <p:nvPr/>
            </p:nvSpPr>
            <p:spPr>
              <a:xfrm>
                <a:off x="3810000" y="0"/>
                <a:ext cx="28194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5" name="Rectangle 104"/>
              <p:cNvSpPr/>
              <p:nvPr/>
            </p:nvSpPr>
            <p:spPr>
              <a:xfrm>
                <a:off x="2895600" y="0"/>
                <a:ext cx="4572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06" name="Rectangle 105"/>
              <p:cNvSpPr/>
              <p:nvPr/>
            </p:nvSpPr>
            <p:spPr>
              <a:xfrm>
                <a:off x="3124200" y="0"/>
                <a:ext cx="762000" cy="6858000"/>
              </a:xfrm>
              <a:prstGeom prst="rect">
                <a:avLst/>
              </a:prstGeom>
              <a:solidFill>
                <a:schemeClr val="bg1">
                  <a:alpha val="1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  <p:sp>
          <p:nvSpPr>
            <p:cNvPr id="44" name="Freeform 43"/>
            <p:cNvSpPr/>
            <p:nvPr/>
          </p:nvSpPr>
          <p:spPr>
            <a:xfrm>
              <a:off x="-11875" y="5035138"/>
              <a:ext cx="9144000" cy="1175655"/>
            </a:xfrm>
            <a:custGeom>
              <a:avLst/>
              <a:gdLst>
                <a:gd name="connsiteX0" fmla="*/ 0 w 9144000"/>
                <a:gd name="connsiteY0" fmla="*/ 1116280 h 1175656"/>
                <a:gd name="connsiteX1" fmla="*/ 1674420 w 9144000"/>
                <a:gd name="connsiteY1" fmla="*/ 1163781 h 1175656"/>
                <a:gd name="connsiteX2" fmla="*/ 4120737 w 9144000"/>
                <a:gd name="connsiteY2" fmla="*/ 1045028 h 1175656"/>
                <a:gd name="connsiteX3" fmla="*/ 7172696 w 9144000"/>
                <a:gd name="connsiteY3" fmla="*/ 605641 h 1175656"/>
                <a:gd name="connsiteX4" fmla="*/ 9144000 w 9144000"/>
                <a:gd name="connsiteY4" fmla="*/ 0 h 1175656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270659 h 1330035"/>
                <a:gd name="connsiteX1" fmla="*/ 1674420 w 9144000"/>
                <a:gd name="connsiteY1" fmla="*/ 1318160 h 1330035"/>
                <a:gd name="connsiteX2" fmla="*/ 4120737 w 9144000"/>
                <a:gd name="connsiteY2" fmla="*/ 1199407 h 1330035"/>
                <a:gd name="connsiteX3" fmla="*/ 7172696 w 9144000"/>
                <a:gd name="connsiteY3" fmla="*/ 760020 h 1330035"/>
                <a:gd name="connsiteX4" fmla="*/ 9144000 w 9144000"/>
                <a:gd name="connsiteY4" fmla="*/ 0 h 1330035"/>
                <a:gd name="connsiteX0" fmla="*/ 0 w 9144000"/>
                <a:gd name="connsiteY0" fmla="*/ 1116279 h 1175655"/>
                <a:gd name="connsiteX1" fmla="*/ 1674420 w 9144000"/>
                <a:gd name="connsiteY1" fmla="*/ 1163780 h 1175655"/>
                <a:gd name="connsiteX2" fmla="*/ 4120737 w 9144000"/>
                <a:gd name="connsiteY2" fmla="*/ 1045027 h 1175655"/>
                <a:gd name="connsiteX3" fmla="*/ 7172696 w 9144000"/>
                <a:gd name="connsiteY3" fmla="*/ 605640 h 1175655"/>
                <a:gd name="connsiteX4" fmla="*/ 9144000 w 9144000"/>
                <a:gd name="connsiteY4" fmla="*/ 0 h 117565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1175655">
                  <a:moveTo>
                    <a:pt x="0" y="1116279"/>
                  </a:moveTo>
                  <a:cubicBezTo>
                    <a:pt x="493815" y="1145967"/>
                    <a:pt x="987631" y="1175655"/>
                    <a:pt x="1674420" y="1163780"/>
                  </a:cubicBezTo>
                  <a:cubicBezTo>
                    <a:pt x="2361209" y="1151905"/>
                    <a:pt x="3204358" y="1138050"/>
                    <a:pt x="4120737" y="1045027"/>
                  </a:cubicBezTo>
                  <a:cubicBezTo>
                    <a:pt x="5037116" y="952004"/>
                    <a:pt x="6335486" y="779811"/>
                    <a:pt x="7172696" y="605640"/>
                  </a:cubicBezTo>
                  <a:cubicBezTo>
                    <a:pt x="8009907" y="431469"/>
                    <a:pt x="8866910" y="154379"/>
                    <a:pt x="9144000" y="0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5" name="Freeform 44"/>
            <p:cNvSpPr/>
            <p:nvPr/>
          </p:nvSpPr>
          <p:spPr>
            <a:xfrm>
              <a:off x="-11875" y="3467595"/>
              <a:ext cx="9144000" cy="890650"/>
            </a:xfrm>
            <a:custGeom>
              <a:avLst/>
              <a:gdLst>
                <a:gd name="connsiteX0" fmla="*/ 0 w 9144000"/>
                <a:gd name="connsiteY0" fmla="*/ 890650 h 890650"/>
                <a:gd name="connsiteX1" fmla="*/ 1045028 w 9144000"/>
                <a:gd name="connsiteY1" fmla="*/ 475013 h 890650"/>
                <a:gd name="connsiteX2" fmla="*/ 3111335 w 9144000"/>
                <a:gd name="connsiteY2" fmla="*/ 71252 h 890650"/>
                <a:gd name="connsiteX3" fmla="*/ 5913911 w 9144000"/>
                <a:gd name="connsiteY3" fmla="*/ 71252 h 890650"/>
                <a:gd name="connsiteX4" fmla="*/ 9144000 w 9144000"/>
                <a:gd name="connsiteY4" fmla="*/ 498764 h 89065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9144000" h="890650">
                  <a:moveTo>
                    <a:pt x="0" y="890650"/>
                  </a:moveTo>
                  <a:cubicBezTo>
                    <a:pt x="263236" y="751114"/>
                    <a:pt x="526472" y="611579"/>
                    <a:pt x="1045028" y="475013"/>
                  </a:cubicBezTo>
                  <a:cubicBezTo>
                    <a:pt x="1563584" y="338447"/>
                    <a:pt x="2299855" y="138545"/>
                    <a:pt x="3111335" y="71252"/>
                  </a:cubicBezTo>
                  <a:cubicBezTo>
                    <a:pt x="3922815" y="3959"/>
                    <a:pt x="4908467" y="0"/>
                    <a:pt x="5913911" y="71252"/>
                  </a:cubicBezTo>
                  <a:cubicBezTo>
                    <a:pt x="6919355" y="142504"/>
                    <a:pt x="8595756" y="427512"/>
                    <a:pt x="9144000" y="498764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6" name="Freeform 45"/>
            <p:cNvSpPr/>
            <p:nvPr/>
          </p:nvSpPr>
          <p:spPr>
            <a:xfrm>
              <a:off x="-23751" y="5640779"/>
              <a:ext cx="3004457" cy="1211283"/>
            </a:xfrm>
            <a:custGeom>
              <a:avLst/>
              <a:gdLst>
                <a:gd name="connsiteX0" fmla="*/ 0 w 3004457"/>
                <a:gd name="connsiteY0" fmla="*/ 0 h 1211283"/>
                <a:gd name="connsiteX1" fmla="*/ 3004457 w 3004457"/>
                <a:gd name="connsiteY1" fmla="*/ 1211283 h 121128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</a:cxnLst>
              <a:rect l="l" t="t" r="r" b="b"/>
              <a:pathLst>
                <a:path w="3004457" h="1211283">
                  <a:moveTo>
                    <a:pt x="0" y="0"/>
                  </a:moveTo>
                  <a:cubicBezTo>
                    <a:pt x="1103415" y="501732"/>
                    <a:pt x="2206831" y="1003465"/>
                    <a:pt x="3004457" y="1211283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7" name="Freeform 46"/>
            <p:cNvSpPr/>
            <p:nvPr/>
          </p:nvSpPr>
          <p:spPr>
            <a:xfrm>
              <a:off x="-11875" y="5284519"/>
              <a:ext cx="9144000" cy="1478478"/>
            </a:xfrm>
            <a:custGeom>
              <a:avLst/>
              <a:gdLst>
                <a:gd name="connsiteX0" fmla="*/ 0 w 9144000"/>
                <a:gd name="connsiteY0" fmla="*/ 0 h 1478478"/>
                <a:gd name="connsiteX1" fmla="*/ 1104405 w 9144000"/>
                <a:gd name="connsiteY1" fmla="*/ 344385 h 1478478"/>
                <a:gd name="connsiteX2" fmla="*/ 3194462 w 9144000"/>
                <a:gd name="connsiteY2" fmla="*/ 866899 h 1478478"/>
                <a:gd name="connsiteX3" fmla="*/ 5676405 w 9144000"/>
                <a:gd name="connsiteY3" fmla="*/ 1282536 h 1478478"/>
                <a:gd name="connsiteX4" fmla="*/ 7730836 w 9144000"/>
                <a:gd name="connsiteY4" fmla="*/ 1448790 h 1478478"/>
                <a:gd name="connsiteX5" fmla="*/ 8573984 w 9144000"/>
                <a:gd name="connsiteY5" fmla="*/ 1460665 h 1478478"/>
                <a:gd name="connsiteX6" fmla="*/ 9144000 w 9144000"/>
                <a:gd name="connsiteY6" fmla="*/ 1425039 h 14784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9144000" h="1478478">
                  <a:moveTo>
                    <a:pt x="0" y="0"/>
                  </a:moveTo>
                  <a:cubicBezTo>
                    <a:pt x="285997" y="99951"/>
                    <a:pt x="571995" y="199902"/>
                    <a:pt x="1104405" y="344385"/>
                  </a:cubicBezTo>
                  <a:cubicBezTo>
                    <a:pt x="1636815" y="488868"/>
                    <a:pt x="2432462" y="710541"/>
                    <a:pt x="3194462" y="866899"/>
                  </a:cubicBezTo>
                  <a:cubicBezTo>
                    <a:pt x="3956462" y="1023258"/>
                    <a:pt x="4920343" y="1185554"/>
                    <a:pt x="5676405" y="1282536"/>
                  </a:cubicBezTo>
                  <a:cubicBezTo>
                    <a:pt x="6432467" y="1379518"/>
                    <a:pt x="7247906" y="1419102"/>
                    <a:pt x="7730836" y="1448790"/>
                  </a:cubicBezTo>
                  <a:cubicBezTo>
                    <a:pt x="8213766" y="1478478"/>
                    <a:pt x="8338457" y="1464623"/>
                    <a:pt x="8573984" y="1460665"/>
                  </a:cubicBezTo>
                  <a:cubicBezTo>
                    <a:pt x="8809511" y="1456707"/>
                    <a:pt x="8976755" y="1440873"/>
                    <a:pt x="9144000" y="1425039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49" name="Freeform 48"/>
            <p:cNvSpPr/>
            <p:nvPr/>
          </p:nvSpPr>
          <p:spPr>
            <a:xfrm>
              <a:off x="2137558" y="5132120"/>
              <a:ext cx="6982691" cy="1719942"/>
            </a:xfrm>
            <a:custGeom>
              <a:avLst/>
              <a:gdLst>
                <a:gd name="connsiteX0" fmla="*/ 0 w 6982691"/>
                <a:gd name="connsiteY0" fmla="*/ 1719942 h 1719942"/>
                <a:gd name="connsiteX1" fmla="*/ 546265 w 6982691"/>
                <a:gd name="connsiteY1" fmla="*/ 1185553 h 1719942"/>
                <a:gd name="connsiteX2" fmla="*/ 1330037 w 6982691"/>
                <a:gd name="connsiteY2" fmla="*/ 710540 h 1719942"/>
                <a:gd name="connsiteX3" fmla="*/ 2078182 w 6982691"/>
                <a:gd name="connsiteY3" fmla="*/ 437407 h 1719942"/>
                <a:gd name="connsiteX4" fmla="*/ 3348842 w 6982691"/>
                <a:gd name="connsiteY4" fmla="*/ 152399 h 1719942"/>
                <a:gd name="connsiteX5" fmla="*/ 4001985 w 6982691"/>
                <a:gd name="connsiteY5" fmla="*/ 69272 h 1719942"/>
                <a:gd name="connsiteX6" fmla="*/ 5047013 w 6982691"/>
                <a:gd name="connsiteY6" fmla="*/ 9896 h 1719942"/>
                <a:gd name="connsiteX7" fmla="*/ 5890161 w 6982691"/>
                <a:gd name="connsiteY7" fmla="*/ 9896 h 1719942"/>
                <a:gd name="connsiteX8" fmla="*/ 6495803 w 6982691"/>
                <a:gd name="connsiteY8" fmla="*/ 9896 h 1719942"/>
                <a:gd name="connsiteX9" fmla="*/ 6899564 w 6982691"/>
                <a:gd name="connsiteY9" fmla="*/ 33646 h 1719942"/>
                <a:gd name="connsiteX10" fmla="*/ 6982691 w 6982691"/>
                <a:gd name="connsiteY10" fmla="*/ 45522 h 17199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6982691" h="1719942">
                  <a:moveTo>
                    <a:pt x="0" y="1719942"/>
                  </a:moveTo>
                  <a:cubicBezTo>
                    <a:pt x="162296" y="1536864"/>
                    <a:pt x="324592" y="1353787"/>
                    <a:pt x="546265" y="1185553"/>
                  </a:cubicBezTo>
                  <a:cubicBezTo>
                    <a:pt x="767938" y="1017319"/>
                    <a:pt x="1074718" y="835231"/>
                    <a:pt x="1330037" y="710540"/>
                  </a:cubicBezTo>
                  <a:cubicBezTo>
                    <a:pt x="1585356" y="585849"/>
                    <a:pt x="1741715" y="530430"/>
                    <a:pt x="2078182" y="437407"/>
                  </a:cubicBezTo>
                  <a:cubicBezTo>
                    <a:pt x="2414649" y="344384"/>
                    <a:pt x="3028208" y="213755"/>
                    <a:pt x="3348842" y="152399"/>
                  </a:cubicBezTo>
                  <a:cubicBezTo>
                    <a:pt x="3669476" y="91043"/>
                    <a:pt x="3718957" y="93022"/>
                    <a:pt x="4001985" y="69272"/>
                  </a:cubicBezTo>
                  <a:cubicBezTo>
                    <a:pt x="4285013" y="45522"/>
                    <a:pt x="4732317" y="19792"/>
                    <a:pt x="5047013" y="9896"/>
                  </a:cubicBezTo>
                  <a:cubicBezTo>
                    <a:pt x="5361709" y="0"/>
                    <a:pt x="5890161" y="9896"/>
                    <a:pt x="5890161" y="9896"/>
                  </a:cubicBezTo>
                  <a:lnTo>
                    <a:pt x="6495803" y="9896"/>
                  </a:lnTo>
                  <a:cubicBezTo>
                    <a:pt x="6664037" y="13854"/>
                    <a:pt x="6818416" y="27708"/>
                    <a:pt x="6899564" y="33646"/>
                  </a:cubicBezTo>
                  <a:cubicBezTo>
                    <a:pt x="6980712" y="39584"/>
                    <a:pt x="6953003" y="37605"/>
                    <a:pt x="6982691" y="45522"/>
                  </a:cubicBezTo>
                </a:path>
              </a:pathLst>
            </a:custGeom>
            <a:ln w="6350">
              <a:solidFill>
                <a:schemeClr val="bg1">
                  <a:alpha val="20000"/>
                </a:scheme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0" name="Hexagon 49"/>
            <p:cNvSpPr/>
            <p:nvPr/>
          </p:nvSpPr>
          <p:spPr>
            <a:xfrm rot="1800000">
              <a:off x="2996165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1" name="Hexagon 50"/>
            <p:cNvSpPr/>
            <p:nvPr/>
          </p:nvSpPr>
          <p:spPr>
            <a:xfrm rot="1800000">
              <a:off x="3720065" y="41260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2" name="Hexagon 51"/>
            <p:cNvSpPr/>
            <p:nvPr/>
          </p:nvSpPr>
          <p:spPr>
            <a:xfrm rot="1800000">
              <a:off x="3729591" y="159242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3" name="Hexagon 52"/>
            <p:cNvSpPr/>
            <p:nvPr/>
          </p:nvSpPr>
          <p:spPr>
            <a:xfrm rot="1800000">
              <a:off x="2977115" y="32560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4" name="Hexagon 53"/>
            <p:cNvSpPr/>
            <p:nvPr/>
          </p:nvSpPr>
          <p:spPr>
            <a:xfrm rot="1800000">
              <a:off x="4463014" y="53833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6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5" name="Freeform 54"/>
            <p:cNvSpPr/>
            <p:nvPr/>
          </p:nvSpPr>
          <p:spPr>
            <a:xfrm rot="1800000">
              <a:off x="-382404" y="4201528"/>
              <a:ext cx="1261499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56357 w 1261499"/>
                <a:gd name="connsiteY5" fmla="*/ 1388236 h 1388236"/>
                <a:gd name="connsiteX6" fmla="*/ 0 w 1261499"/>
                <a:gd name="connsiteY6" fmla="*/ 105098 h 1388236"/>
                <a:gd name="connsiteX0" fmla="*/ 0 w 1261499"/>
                <a:gd name="connsiteY0" fmla="*/ 105098 h 1388236"/>
                <a:gd name="connsiteX1" fmla="*/ 56357 w 1261499"/>
                <a:gd name="connsiteY1" fmla="*/ 0 h 1388236"/>
                <a:gd name="connsiteX2" fmla="*/ 865241 w 1261499"/>
                <a:gd name="connsiteY2" fmla="*/ 0 h 1388236"/>
                <a:gd name="connsiteX3" fmla="*/ 1261499 w 1261499"/>
                <a:gd name="connsiteY3" fmla="*/ 694118 h 1388236"/>
                <a:gd name="connsiteX4" fmla="*/ 865241 w 1261499"/>
                <a:gd name="connsiteY4" fmla="*/ 1388236 h 1388236"/>
                <a:gd name="connsiteX5" fmla="*/ 744578 w 1261499"/>
                <a:gd name="connsiteY5" fmla="*/ 1387893 h 1388236"/>
                <a:gd name="connsiteX6" fmla="*/ 0 w 1261499"/>
                <a:gd name="connsiteY6" fmla="*/ 10509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61499" h="1388236">
                  <a:moveTo>
                    <a:pt x="0" y="105098"/>
                  </a:moveTo>
                  <a:lnTo>
                    <a:pt x="56357" y="0"/>
                  </a:lnTo>
                  <a:lnTo>
                    <a:pt x="865241" y="0"/>
                  </a:lnTo>
                  <a:lnTo>
                    <a:pt x="1261499" y="694118"/>
                  </a:lnTo>
                  <a:lnTo>
                    <a:pt x="865241" y="1388236"/>
                  </a:lnTo>
                  <a:lnTo>
                    <a:pt x="744578" y="1387893"/>
                  </a:lnTo>
                  <a:lnTo>
                    <a:pt x="0" y="105098"/>
                  </a:ln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6" name="Hexagon 55"/>
            <p:cNvSpPr/>
            <p:nvPr/>
          </p:nvSpPr>
          <p:spPr>
            <a:xfrm rot="1800000">
              <a:off x="24365" y="540242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7" name="Hexagon 56"/>
            <p:cNvSpPr/>
            <p:nvPr/>
          </p:nvSpPr>
          <p:spPr>
            <a:xfrm rot="1800000">
              <a:off x="52941" y="28497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8" name="Hexagon 57"/>
            <p:cNvSpPr/>
            <p:nvPr/>
          </p:nvSpPr>
          <p:spPr>
            <a:xfrm rot="1800000">
              <a:off x="776840" y="4126077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59" name="Hexagon 58"/>
            <p:cNvSpPr/>
            <p:nvPr/>
          </p:nvSpPr>
          <p:spPr>
            <a:xfrm rot="1800000">
              <a:off x="1510265" y="54119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60" name="Hexagon 59"/>
            <p:cNvSpPr/>
            <p:nvPr/>
          </p:nvSpPr>
          <p:spPr>
            <a:xfrm rot="1800000">
              <a:off x="1529316" y="2859252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5" name="Hexagon 94"/>
            <p:cNvSpPr/>
            <p:nvPr/>
          </p:nvSpPr>
          <p:spPr>
            <a:xfrm rot="1800000">
              <a:off x="795890" y="1563853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6" name="Hexagon 95"/>
            <p:cNvSpPr/>
            <p:nvPr/>
          </p:nvSpPr>
          <p:spPr>
            <a:xfrm rot="1800000">
              <a:off x="6806166" y="414512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10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7" name="Hexagon 96"/>
            <p:cNvSpPr/>
            <p:nvPr/>
          </p:nvSpPr>
          <p:spPr>
            <a:xfrm rot="1800000">
              <a:off x="7549116" y="5421479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8" name="Hexagon 97"/>
            <p:cNvSpPr/>
            <p:nvPr/>
          </p:nvSpPr>
          <p:spPr>
            <a:xfrm rot="1800000">
              <a:off x="7549117" y="2868778"/>
              <a:ext cx="1601400" cy="1388236"/>
            </a:xfrm>
            <a:prstGeom prst="hexagon">
              <a:avLst>
                <a:gd name="adj" fmla="val 28544"/>
                <a:gd name="vf" fmla="val 115470"/>
              </a:avLst>
            </a:prstGeom>
            <a:solidFill>
              <a:schemeClr val="bg1">
                <a:alpha val="7000"/>
              </a:schemeClr>
            </a:solidFill>
            <a:ln w="12700">
              <a:solidFill>
                <a:schemeClr val="bg1">
                  <a:alpha val="8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99" name="Freeform 98"/>
            <p:cNvSpPr/>
            <p:nvPr/>
          </p:nvSpPr>
          <p:spPr>
            <a:xfrm rot="1800000">
              <a:off x="8306521" y="4055629"/>
              <a:ext cx="1243407" cy="1388236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474029 w 1601400"/>
                <a:gd name="connsiteY2" fmla="*/ 4016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243407"/>
                <a:gd name="connsiteY0" fmla="*/ 694118 h 1388236"/>
                <a:gd name="connsiteX1" fmla="*/ 396258 w 1243407"/>
                <a:gd name="connsiteY1" fmla="*/ 0 h 1388236"/>
                <a:gd name="connsiteX2" fmla="*/ 474029 w 1243407"/>
                <a:gd name="connsiteY2" fmla="*/ 4016 h 1388236"/>
                <a:gd name="connsiteX3" fmla="*/ 1243407 w 1243407"/>
                <a:gd name="connsiteY3" fmla="*/ 1325983 h 1388236"/>
                <a:gd name="connsiteX4" fmla="*/ 1205142 w 1243407"/>
                <a:gd name="connsiteY4" fmla="*/ 1388236 h 1388236"/>
                <a:gd name="connsiteX5" fmla="*/ 396258 w 1243407"/>
                <a:gd name="connsiteY5" fmla="*/ 1388236 h 1388236"/>
                <a:gd name="connsiteX6" fmla="*/ 0 w 1243407"/>
                <a:gd name="connsiteY6" fmla="*/ 694118 h 138823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3407" h="1388236">
                  <a:moveTo>
                    <a:pt x="0" y="694118"/>
                  </a:moveTo>
                  <a:lnTo>
                    <a:pt x="396258" y="0"/>
                  </a:lnTo>
                  <a:lnTo>
                    <a:pt x="474029" y="4016"/>
                  </a:lnTo>
                  <a:lnTo>
                    <a:pt x="1243407" y="1325983"/>
                  </a:lnTo>
                  <a:lnTo>
                    <a:pt x="1205142" y="1388236"/>
                  </a:lnTo>
                  <a:lnTo>
                    <a:pt x="396258" y="1388236"/>
                  </a:lnTo>
                  <a:lnTo>
                    <a:pt x="0" y="694118"/>
                  </a:lnTo>
                  <a:close/>
                </a:path>
              </a:pathLst>
            </a:custGeom>
            <a:solidFill>
              <a:schemeClr val="bg1">
                <a:alpha val="400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00" name="Freeform 99"/>
            <p:cNvSpPr/>
            <p:nvPr/>
          </p:nvSpPr>
          <p:spPr>
            <a:xfrm rot="1800000">
              <a:off x="8306771" y="1511524"/>
              <a:ext cx="1241871" cy="1388822"/>
            </a:xfrm>
            <a:custGeom>
              <a:avLst/>
              <a:gdLst>
                <a:gd name="connsiteX0" fmla="*/ 0 w 1601400"/>
                <a:gd name="connsiteY0" fmla="*/ 694118 h 1388236"/>
                <a:gd name="connsiteX1" fmla="*/ 396258 w 1601400"/>
                <a:gd name="connsiteY1" fmla="*/ 0 h 1388236"/>
                <a:gd name="connsiteX2" fmla="*/ 1205142 w 1601400"/>
                <a:gd name="connsiteY2" fmla="*/ 0 h 1388236"/>
                <a:gd name="connsiteX3" fmla="*/ 1601400 w 1601400"/>
                <a:gd name="connsiteY3" fmla="*/ 694118 h 1388236"/>
                <a:gd name="connsiteX4" fmla="*/ 1205142 w 1601400"/>
                <a:gd name="connsiteY4" fmla="*/ 1388236 h 1388236"/>
                <a:gd name="connsiteX5" fmla="*/ 396258 w 1601400"/>
                <a:gd name="connsiteY5" fmla="*/ 1388236 h 1388236"/>
                <a:gd name="connsiteX6" fmla="*/ 0 w 1601400"/>
                <a:gd name="connsiteY6" fmla="*/ 694118 h 1388236"/>
                <a:gd name="connsiteX0" fmla="*/ 0 w 1601400"/>
                <a:gd name="connsiteY0" fmla="*/ 694704 h 1388822"/>
                <a:gd name="connsiteX1" fmla="*/ 396258 w 1601400"/>
                <a:gd name="connsiteY1" fmla="*/ 586 h 1388822"/>
                <a:gd name="connsiteX2" fmla="*/ 482002 w 1601400"/>
                <a:gd name="connsiteY2" fmla="*/ 0 h 1388822"/>
                <a:gd name="connsiteX3" fmla="*/ 1601400 w 1601400"/>
                <a:gd name="connsiteY3" fmla="*/ 694704 h 1388822"/>
                <a:gd name="connsiteX4" fmla="*/ 1205142 w 1601400"/>
                <a:gd name="connsiteY4" fmla="*/ 1388822 h 1388822"/>
                <a:gd name="connsiteX5" fmla="*/ 396258 w 1601400"/>
                <a:gd name="connsiteY5" fmla="*/ 1388822 h 1388822"/>
                <a:gd name="connsiteX6" fmla="*/ 0 w 1601400"/>
                <a:gd name="connsiteY6" fmla="*/ 694704 h 1388822"/>
                <a:gd name="connsiteX0" fmla="*/ 0 w 1241871"/>
                <a:gd name="connsiteY0" fmla="*/ 694704 h 1388822"/>
                <a:gd name="connsiteX1" fmla="*/ 396258 w 1241871"/>
                <a:gd name="connsiteY1" fmla="*/ 586 h 1388822"/>
                <a:gd name="connsiteX2" fmla="*/ 482002 w 1241871"/>
                <a:gd name="connsiteY2" fmla="*/ 0 h 1388822"/>
                <a:gd name="connsiteX3" fmla="*/ 1241871 w 1241871"/>
                <a:gd name="connsiteY3" fmla="*/ 1323912 h 1388822"/>
                <a:gd name="connsiteX4" fmla="*/ 1205142 w 1241871"/>
                <a:gd name="connsiteY4" fmla="*/ 1388822 h 1388822"/>
                <a:gd name="connsiteX5" fmla="*/ 396258 w 1241871"/>
                <a:gd name="connsiteY5" fmla="*/ 1388822 h 1388822"/>
                <a:gd name="connsiteX6" fmla="*/ 0 w 1241871"/>
                <a:gd name="connsiteY6" fmla="*/ 694704 h 138882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</a:cxnLst>
              <a:rect l="l" t="t" r="r" b="b"/>
              <a:pathLst>
                <a:path w="1241871" h="1388822">
                  <a:moveTo>
                    <a:pt x="0" y="694704"/>
                  </a:moveTo>
                  <a:lnTo>
                    <a:pt x="396258" y="586"/>
                  </a:lnTo>
                  <a:lnTo>
                    <a:pt x="482002" y="0"/>
                  </a:lnTo>
                  <a:lnTo>
                    <a:pt x="1241871" y="1323912"/>
                  </a:lnTo>
                  <a:lnTo>
                    <a:pt x="1205142" y="1388822"/>
                  </a:lnTo>
                  <a:lnTo>
                    <a:pt x="396258" y="1388822"/>
                  </a:lnTo>
                  <a:lnTo>
                    <a:pt x="0" y="694704"/>
                  </a:lnTo>
                  <a:close/>
                </a:path>
              </a:pathLst>
            </a:custGeom>
            <a:solidFill>
              <a:schemeClr val="bg1">
                <a:alpha val="0"/>
              </a:schemeClr>
            </a:solidFill>
            <a:ln w="12700">
              <a:solidFill>
                <a:schemeClr val="bg1">
                  <a:alpha val="12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66" name="Rectangle 65"/>
          <p:cNvSpPr/>
          <p:nvPr/>
        </p:nvSpPr>
        <p:spPr>
          <a:xfrm>
            <a:off x="609600" y="333488"/>
            <a:ext cx="10972800" cy="6185647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0" name="Rectangle 69"/>
          <p:cNvSpPr/>
          <p:nvPr/>
        </p:nvSpPr>
        <p:spPr>
          <a:xfrm>
            <a:off x="6081656" y="-21511"/>
            <a:ext cx="4905488" cy="699244"/>
          </a:xfrm>
          <a:prstGeom prst="rect">
            <a:avLst/>
          </a:prstGeom>
          <a:solidFill>
            <a:srgbClr val="F5F5F5"/>
          </a:solidFill>
          <a:ln>
            <a:solidFill>
              <a:schemeClr val="bg2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1" name="Rectangle 70"/>
          <p:cNvSpPr/>
          <p:nvPr/>
        </p:nvSpPr>
        <p:spPr>
          <a:xfrm>
            <a:off x="6198795" y="-21510"/>
            <a:ext cx="4673600" cy="62393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391320" y="1027664"/>
            <a:ext cx="9366325" cy="114300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91323" y="2323652"/>
            <a:ext cx="9036423" cy="35089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996517" y="224493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rgbClr val="FEFEFE"/>
                </a:solidFill>
              </a:defRPr>
            </a:lvl1pPr>
          </a:lstStyle>
          <a:p>
            <a:fld id="{C4408324-A84C-4A45-93B6-78D079CCE772}" type="datetime1">
              <a:rPr lang="en-US" smtClean="0"/>
              <a:t>10/14/2024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188597" y="5852161"/>
            <a:ext cx="46695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accent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198795" y="224492"/>
            <a:ext cx="177620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rgbClr val="FEFEFE"/>
                </a:solidFill>
              </a:defRPr>
            </a:lvl1pPr>
          </a:lstStyle>
          <a:p>
            <a:pPr algn="l"/>
            <a:fld id="{FAEF9944-A4F6-4C59-AEBD-678D6480B8EA}" type="slidenum">
              <a:rPr lang="en-US" smtClean="0"/>
              <a:pPr algn="l"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4" r:id="rId1"/>
    <p:sldLayoutId id="2147483715" r:id="rId2"/>
    <p:sldLayoutId id="2147483716" r:id="rId3"/>
    <p:sldLayoutId id="2147483717" r:id="rId4"/>
    <p:sldLayoutId id="2147483718" r:id="rId5"/>
    <p:sldLayoutId id="2147483719" r:id="rId6"/>
    <p:sldLayoutId id="2147483720" r:id="rId7"/>
    <p:sldLayoutId id="2147483721" r:id="rId8"/>
    <p:sldLayoutId id="2147483722" r:id="rId9"/>
    <p:sldLayoutId id="2147483723" r:id="rId10"/>
    <p:sldLayoutId id="2147483724" r:id="rId11"/>
  </p:sldLayoutIdLst>
  <p:hf sldNum="0" hdr="0" ftr="0" dt="0"/>
  <p:txStyles>
    <p:titleStyle>
      <a:lvl1pPr algn="l" defTabSz="914400" rtl="0" eaLnBrk="1" latinLnBrk="0" hangingPunct="1">
        <a:spcBef>
          <a:spcPct val="0"/>
        </a:spcBef>
        <a:buNone/>
        <a:defRPr sz="40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640080" indent="-27432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91440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2471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2588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6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517904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1719072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1920240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121408" indent="-228600" algn="l" defTabSz="914400" rtl="0" eaLnBrk="1" latinLnBrk="0" hangingPunct="1">
        <a:spcBef>
          <a:spcPct val="20000"/>
        </a:spcBef>
        <a:buClr>
          <a:schemeClr val="accent1"/>
        </a:buClr>
        <a:buSzPct val="76000"/>
        <a:buFont typeface="Wingdings 2" pitchFamily="18" charset="2"/>
        <a:buChar char="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8.svg"/><Relationship Id="rId3" Type="http://schemas.openxmlformats.org/officeDocument/2006/relationships/diagramLayout" Target="../diagrams/layout3.xml"/><Relationship Id="rId7" Type="http://schemas.openxmlformats.org/officeDocument/2006/relationships/image" Target="../media/image6.png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7" name="Rectangle 26">
            <a:extLst>
              <a:ext uri="{FF2B5EF4-FFF2-40B4-BE49-F238E27FC236}">
                <a16:creationId xmlns:a16="http://schemas.microsoft.com/office/drawing/2014/main" xmlns="" id="{0DBF1ABE-8590-450D-BB49-BDDCCF3EEA9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7" name="Picture 3">
            <a:extLst>
              <a:ext uri="{FF2B5EF4-FFF2-40B4-BE49-F238E27FC236}">
                <a16:creationId xmlns:a16="http://schemas.microsoft.com/office/drawing/2014/main" xmlns="" id="{60A899F2-7DFE-4B81-8467-748C2939D9A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2769" r="-1" b="-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29" name="Freeform: Shape 28">
            <a:extLst>
              <a:ext uri="{FF2B5EF4-FFF2-40B4-BE49-F238E27FC236}">
                <a16:creationId xmlns:a16="http://schemas.microsoft.com/office/drawing/2014/main" xmlns="" id="{391F8D69-709A-4575-A393-B4C26481AF3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966083" y="0"/>
            <a:ext cx="9841377" cy="6858000"/>
          </a:xfrm>
          <a:custGeom>
            <a:avLst/>
            <a:gdLst>
              <a:gd name="connsiteX0" fmla="*/ 8218354 w 9841377"/>
              <a:gd name="connsiteY0" fmla="*/ 0 h 6858000"/>
              <a:gd name="connsiteX1" fmla="*/ 5551962 w 9841377"/>
              <a:gd name="connsiteY1" fmla="*/ 0 h 6858000"/>
              <a:gd name="connsiteX2" fmla="*/ 5482342 w 9841377"/>
              <a:gd name="connsiteY2" fmla="*/ 0 h 6858000"/>
              <a:gd name="connsiteX3" fmla="*/ 4359035 w 9841377"/>
              <a:gd name="connsiteY3" fmla="*/ 0 h 6858000"/>
              <a:gd name="connsiteX4" fmla="*/ 4289415 w 9841377"/>
              <a:gd name="connsiteY4" fmla="*/ 0 h 6858000"/>
              <a:gd name="connsiteX5" fmla="*/ 1623023 w 9841377"/>
              <a:gd name="connsiteY5" fmla="*/ 0 h 6858000"/>
              <a:gd name="connsiteX6" fmla="*/ 1600899 w 9841377"/>
              <a:gd name="connsiteY6" fmla="*/ 14997 h 6858000"/>
              <a:gd name="connsiteX7" fmla="*/ 0 w 9841377"/>
              <a:gd name="connsiteY7" fmla="*/ 3621656 h 6858000"/>
              <a:gd name="connsiteX8" fmla="*/ 1874350 w 9841377"/>
              <a:gd name="connsiteY8" fmla="*/ 6374814 h 6858000"/>
              <a:gd name="connsiteX9" fmla="*/ 2390998 w 9841377"/>
              <a:gd name="connsiteY9" fmla="*/ 6780599 h 6858000"/>
              <a:gd name="connsiteX10" fmla="*/ 2502754 w 9841377"/>
              <a:gd name="connsiteY10" fmla="*/ 6858000 h 6858000"/>
              <a:gd name="connsiteX11" fmla="*/ 4289415 w 9841377"/>
              <a:gd name="connsiteY11" fmla="*/ 6858000 h 6858000"/>
              <a:gd name="connsiteX12" fmla="*/ 4359035 w 9841377"/>
              <a:gd name="connsiteY12" fmla="*/ 6858000 h 6858000"/>
              <a:gd name="connsiteX13" fmla="*/ 5482342 w 9841377"/>
              <a:gd name="connsiteY13" fmla="*/ 6858000 h 6858000"/>
              <a:gd name="connsiteX14" fmla="*/ 5551962 w 9841377"/>
              <a:gd name="connsiteY14" fmla="*/ 6858000 h 6858000"/>
              <a:gd name="connsiteX15" fmla="*/ 7338623 w 9841377"/>
              <a:gd name="connsiteY15" fmla="*/ 6858000 h 6858000"/>
              <a:gd name="connsiteX16" fmla="*/ 7450379 w 9841377"/>
              <a:gd name="connsiteY16" fmla="*/ 6780599 h 6858000"/>
              <a:gd name="connsiteX17" fmla="*/ 7967027 w 9841377"/>
              <a:gd name="connsiteY17" fmla="*/ 6374814 h 6858000"/>
              <a:gd name="connsiteX18" fmla="*/ 9841377 w 9841377"/>
              <a:gd name="connsiteY18" fmla="*/ 3621656 h 6858000"/>
              <a:gd name="connsiteX19" fmla="*/ 8240478 w 9841377"/>
              <a:gd name="connsiteY19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</a:cxnLst>
            <a:rect l="l" t="t" r="r" b="b"/>
            <a:pathLst>
              <a:path w="9841377" h="6858000">
                <a:moveTo>
                  <a:pt x="8218354" y="0"/>
                </a:moveTo>
                <a:lnTo>
                  <a:pt x="5551962" y="0"/>
                </a:lnTo>
                <a:lnTo>
                  <a:pt x="5482342" y="0"/>
                </a:lnTo>
                <a:lnTo>
                  <a:pt x="4359035" y="0"/>
                </a:lnTo>
                <a:lnTo>
                  <a:pt x="4289415" y="0"/>
                </a:lnTo>
                <a:lnTo>
                  <a:pt x="1623023" y="0"/>
                </a:lnTo>
                <a:lnTo>
                  <a:pt x="1600899" y="14997"/>
                </a:lnTo>
                <a:cubicBezTo>
                  <a:pt x="573736" y="754641"/>
                  <a:pt x="0" y="2093192"/>
                  <a:pt x="0" y="3621656"/>
                </a:cubicBezTo>
                <a:cubicBezTo>
                  <a:pt x="0" y="4969131"/>
                  <a:pt x="928725" y="5602839"/>
                  <a:pt x="1874350" y="6374814"/>
                </a:cubicBezTo>
                <a:cubicBezTo>
                  <a:pt x="2046553" y="6515397"/>
                  <a:pt x="2217180" y="6653108"/>
                  <a:pt x="2390998" y="6780599"/>
                </a:cubicBezTo>
                <a:lnTo>
                  <a:pt x="2502754" y="6858000"/>
                </a:lnTo>
                <a:lnTo>
                  <a:pt x="4289415" y="6858000"/>
                </a:lnTo>
                <a:lnTo>
                  <a:pt x="4359035" y="6858000"/>
                </a:lnTo>
                <a:lnTo>
                  <a:pt x="5482342" y="6858000"/>
                </a:lnTo>
                <a:lnTo>
                  <a:pt x="5551962" y="6858000"/>
                </a:lnTo>
                <a:lnTo>
                  <a:pt x="7338623" y="6858000"/>
                </a:lnTo>
                <a:lnTo>
                  <a:pt x="7450379" y="6780599"/>
                </a:lnTo>
                <a:cubicBezTo>
                  <a:pt x="7624197" y="6653108"/>
                  <a:pt x="7794824" y="6515397"/>
                  <a:pt x="7967027" y="6374814"/>
                </a:cubicBezTo>
                <a:cubicBezTo>
                  <a:pt x="8912652" y="5602839"/>
                  <a:pt x="9841377" y="4969131"/>
                  <a:pt x="9841377" y="3621656"/>
                </a:cubicBezTo>
                <a:cubicBezTo>
                  <a:pt x="9841377" y="2093192"/>
                  <a:pt x="9267641" y="754641"/>
                  <a:pt x="8240478" y="14997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31" name="Freeform: Shape 30">
            <a:extLst>
              <a:ext uri="{FF2B5EF4-FFF2-40B4-BE49-F238E27FC236}">
                <a16:creationId xmlns:a16="http://schemas.microsoft.com/office/drawing/2014/main" xmlns="" id="{C87A50C4-1191-461A-9E09-C8057F2AF01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43035" y="0"/>
            <a:ext cx="2265453" cy="6858000"/>
          </a:xfrm>
          <a:custGeom>
            <a:avLst/>
            <a:gdLst>
              <a:gd name="connsiteX0" fmla="*/ 1117108 w 2265453"/>
              <a:gd name="connsiteY0" fmla="*/ 0 h 6858000"/>
              <a:gd name="connsiteX1" fmla="*/ 1099628 w 2265453"/>
              <a:gd name="connsiteY1" fmla="*/ 0 h 6858000"/>
              <a:gd name="connsiteX2" fmla="*/ 1175238 w 2265453"/>
              <a:gd name="connsiteY2" fmla="*/ 82371 h 6858000"/>
              <a:gd name="connsiteX3" fmla="*/ 2240276 w 2265453"/>
              <a:gd name="connsiteY3" fmla="*/ 3734791 h 6858000"/>
              <a:gd name="connsiteX4" fmla="*/ 274951 w 2265453"/>
              <a:gd name="connsiteY4" fmla="*/ 6634678 h 6858000"/>
              <a:gd name="connsiteX5" fmla="*/ 12802 w 2265453"/>
              <a:gd name="connsiteY5" fmla="*/ 6848127 h 6858000"/>
              <a:gd name="connsiteX6" fmla="*/ 0 w 2265453"/>
              <a:gd name="connsiteY6" fmla="*/ 6858000 h 6858000"/>
              <a:gd name="connsiteX7" fmla="*/ 19410 w 2265453"/>
              <a:gd name="connsiteY7" fmla="*/ 6858000 h 6858000"/>
              <a:gd name="connsiteX8" fmla="*/ 31082 w 2265453"/>
              <a:gd name="connsiteY8" fmla="*/ 6848998 h 6858000"/>
              <a:gd name="connsiteX9" fmla="*/ 293230 w 2265453"/>
              <a:gd name="connsiteY9" fmla="*/ 6635549 h 6858000"/>
              <a:gd name="connsiteX10" fmla="*/ 2258555 w 2265453"/>
              <a:gd name="connsiteY10" fmla="*/ 3735662 h 6858000"/>
              <a:gd name="connsiteX11" fmla="*/ 1193518 w 2265453"/>
              <a:gd name="connsiteY11" fmla="*/ 83243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265453" h="6858000">
                <a:moveTo>
                  <a:pt x="1117108" y="0"/>
                </a:moveTo>
                <a:lnTo>
                  <a:pt x="1099628" y="0"/>
                </a:lnTo>
                <a:lnTo>
                  <a:pt x="1175238" y="82371"/>
                </a:lnTo>
                <a:cubicBezTo>
                  <a:pt x="1926546" y="957940"/>
                  <a:pt x="2303836" y="2277119"/>
                  <a:pt x="2240276" y="3734791"/>
                </a:cubicBezTo>
                <a:cubicBezTo>
                  <a:pt x="2176522" y="5196911"/>
                  <a:pt x="1237280" y="5841173"/>
                  <a:pt x="274951" y="6634678"/>
                </a:cubicBezTo>
                <a:cubicBezTo>
                  <a:pt x="187328" y="6706930"/>
                  <a:pt x="100126" y="6778421"/>
                  <a:pt x="12802" y="6848127"/>
                </a:cubicBezTo>
                <a:lnTo>
                  <a:pt x="0" y="6858000"/>
                </a:lnTo>
                <a:lnTo>
                  <a:pt x="19410" y="6858000"/>
                </a:lnTo>
                <a:lnTo>
                  <a:pt x="31082" y="6848998"/>
                </a:lnTo>
                <a:cubicBezTo>
                  <a:pt x="118405" y="6779292"/>
                  <a:pt x="205608" y="6707801"/>
                  <a:pt x="293230" y="6635549"/>
                </a:cubicBezTo>
                <a:cubicBezTo>
                  <a:pt x="1255560" y="5842045"/>
                  <a:pt x="2194802" y="5197782"/>
                  <a:pt x="2258555" y="3735662"/>
                </a:cubicBezTo>
                <a:cubicBezTo>
                  <a:pt x="2322115" y="2277991"/>
                  <a:pt x="1944825" y="958811"/>
                  <a:pt x="1193518" y="83243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BC87DA9F-8DB2-4D48-8716-A928FBB8A5D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811033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195EA065-AC5D-431D-927E-87FF0588486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696194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xmlns="" id="{46934B3C-D73F-4CD0-95B1-0244D662D1C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8523292" y="0"/>
            <a:ext cx="2486322" cy="6858000"/>
          </a:xfrm>
          <a:custGeom>
            <a:avLst/>
            <a:gdLst>
              <a:gd name="connsiteX0" fmla="*/ 879731 w 2521425"/>
              <a:gd name="connsiteY0" fmla="*/ 0 h 6858000"/>
              <a:gd name="connsiteX1" fmla="*/ 898402 w 2521425"/>
              <a:gd name="connsiteY1" fmla="*/ 0 h 6858000"/>
              <a:gd name="connsiteX2" fmla="*/ 920526 w 2521425"/>
              <a:gd name="connsiteY2" fmla="*/ 14997 h 6858000"/>
              <a:gd name="connsiteX3" fmla="*/ 2521425 w 2521425"/>
              <a:gd name="connsiteY3" fmla="*/ 3621656 h 6858000"/>
              <a:gd name="connsiteX4" fmla="*/ 647075 w 2521425"/>
              <a:gd name="connsiteY4" fmla="*/ 6374814 h 6858000"/>
              <a:gd name="connsiteX5" fmla="*/ 130427 w 2521425"/>
              <a:gd name="connsiteY5" fmla="*/ 6780599 h 6858000"/>
              <a:gd name="connsiteX6" fmla="*/ 18671 w 2521425"/>
              <a:gd name="connsiteY6" fmla="*/ 6858000 h 6858000"/>
              <a:gd name="connsiteX7" fmla="*/ 0 w 2521425"/>
              <a:gd name="connsiteY7" fmla="*/ 6858000 h 6858000"/>
              <a:gd name="connsiteX8" fmla="*/ 111756 w 2521425"/>
              <a:gd name="connsiteY8" fmla="*/ 6780599 h 6858000"/>
              <a:gd name="connsiteX9" fmla="*/ 628404 w 2521425"/>
              <a:gd name="connsiteY9" fmla="*/ 6374814 h 6858000"/>
              <a:gd name="connsiteX10" fmla="*/ 2502754 w 2521425"/>
              <a:gd name="connsiteY10" fmla="*/ 3621656 h 6858000"/>
              <a:gd name="connsiteX11" fmla="*/ 901855 w 2521425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1425" h="6858000">
                <a:moveTo>
                  <a:pt x="879731" y="0"/>
                </a:moveTo>
                <a:lnTo>
                  <a:pt x="898402" y="0"/>
                </a:lnTo>
                <a:lnTo>
                  <a:pt x="920526" y="14997"/>
                </a:lnTo>
                <a:cubicBezTo>
                  <a:pt x="1947689" y="754641"/>
                  <a:pt x="2521425" y="2093192"/>
                  <a:pt x="2521425" y="3621656"/>
                </a:cubicBezTo>
                <a:cubicBezTo>
                  <a:pt x="2521425" y="4969131"/>
                  <a:pt x="1592700" y="5602839"/>
                  <a:pt x="647075" y="6374814"/>
                </a:cubicBezTo>
                <a:cubicBezTo>
                  <a:pt x="474872" y="6515397"/>
                  <a:pt x="304245" y="6653108"/>
                  <a:pt x="130427" y="6780599"/>
                </a:cubicBezTo>
                <a:lnTo>
                  <a:pt x="18671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797B3D00-5048-4FB8-986A-05475F13961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190750" y="1346268"/>
            <a:ext cx="7810500" cy="3125338"/>
          </a:xfrm>
        </p:spPr>
        <p:txBody>
          <a:bodyPr anchor="b">
            <a:normAutofit/>
          </a:bodyPr>
          <a:lstStyle/>
          <a:p>
            <a:pPr algn="ctr">
              <a:lnSpc>
                <a:spcPct val="110000"/>
              </a:lnSpc>
            </a:pPr>
            <a:r>
              <a:rPr lang="tr-TR" sz="4800" b="1" i="0" dirty="0">
                <a:effectLst/>
                <a:latin typeface="Open Sans" panose="020B0606030504020204" pitchFamily="34" charset="0"/>
              </a:rPr>
              <a:t>DEVAMSIZLIĞI ÖNLEME</a:t>
            </a:r>
            <a:r>
              <a:rPr lang="tr-TR" sz="4500" b="1" i="0" dirty="0">
                <a:effectLst/>
                <a:latin typeface="Open Sans" panose="020B0606030504020204" pitchFamily="34" charset="0"/>
              </a:rPr>
              <a:t/>
            </a:r>
            <a:br>
              <a:rPr lang="tr-TR" sz="4500" b="1" i="0" dirty="0">
                <a:effectLst/>
                <a:latin typeface="Open Sans" panose="020B0606030504020204" pitchFamily="34" charset="0"/>
              </a:rPr>
            </a:br>
            <a:r>
              <a:rPr lang="tr-TR" sz="4500" dirty="0">
                <a:latin typeface="Open Sans" panose="020B0606030504020204" pitchFamily="34" charset="0"/>
              </a:rPr>
              <a:t/>
            </a:r>
            <a:br>
              <a:rPr lang="tr-TR" sz="4500" dirty="0">
                <a:latin typeface="Open Sans" panose="020B0606030504020204" pitchFamily="34" charset="0"/>
              </a:rPr>
            </a:br>
            <a:r>
              <a:rPr lang="tr-TR" sz="3200" b="1" i="0" dirty="0">
                <a:effectLst/>
                <a:latin typeface="Open Sans" panose="020B0606030504020204" pitchFamily="34" charset="0"/>
              </a:rPr>
              <a:t>VELİ BİLGİLENDİRME </a:t>
            </a:r>
            <a:r>
              <a:rPr lang="tr-TR" sz="3200" b="1" i="0" dirty="0" smtClean="0">
                <a:effectLst/>
                <a:latin typeface="Open Sans" panose="020B0606030504020204" pitchFamily="34" charset="0"/>
              </a:rPr>
              <a:t>SUNUMU</a:t>
            </a:r>
            <a:endParaRPr lang="tr-TR" sz="3200" b="1" dirty="0"/>
          </a:p>
        </p:txBody>
      </p:sp>
      <p:sp>
        <p:nvSpPr>
          <p:cNvPr id="3" name="Alt Başlık 2">
            <a:extLst>
              <a:ext uri="{FF2B5EF4-FFF2-40B4-BE49-F238E27FC236}">
                <a16:creationId xmlns:a16="http://schemas.microsoft.com/office/drawing/2014/main" xmlns="" id="{3888A2A1-FAFA-4793-A16B-A9DE3F7873B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619375" y="5311362"/>
            <a:ext cx="6953250" cy="862394"/>
          </a:xfrm>
        </p:spPr>
        <p:txBody>
          <a:bodyPr anchor="t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tr-TR" sz="1300" dirty="0" smtClean="0"/>
              <a:t>ÇAT HÜSEYİN ABBAS ANADOLU İMAM HATİP LİSESİ </a:t>
            </a:r>
          </a:p>
          <a:p>
            <a:pPr algn="ctr">
              <a:lnSpc>
                <a:spcPct val="120000"/>
              </a:lnSpc>
            </a:pPr>
            <a:r>
              <a:rPr lang="tr-TR" sz="1300" dirty="0" smtClean="0"/>
              <a:t>REHBERLİK SERVİSİ</a:t>
            </a:r>
            <a:endParaRPr lang="tr-TR" sz="1300" dirty="0"/>
          </a:p>
        </p:txBody>
      </p:sp>
    </p:spTree>
    <p:extLst>
      <p:ext uri="{BB962C8B-B14F-4D97-AF65-F5344CB8AC3E}">
        <p14:creationId xmlns:p14="http://schemas.microsoft.com/office/powerpoint/2010/main" val="60183895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2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4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2" name="Rectangle 31">
            <a:extLst>
              <a:ext uri="{FF2B5EF4-FFF2-40B4-BE49-F238E27FC236}">
                <a16:creationId xmlns:a16="http://schemas.microsoft.com/office/drawing/2014/main" xmlns="" id="{3D5FBB81-B61B-416A-8F5D-A8DDF62530F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4" name="Freeform: Shape 33">
            <a:extLst>
              <a:ext uri="{FF2B5EF4-FFF2-40B4-BE49-F238E27FC236}">
                <a16:creationId xmlns:a16="http://schemas.microsoft.com/office/drawing/2014/main" xmlns="" id="{40C0D7D4-D83D-4C58-87D1-955F0A9173D7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0" y="0"/>
            <a:ext cx="7476051" cy="6858000"/>
          </a:xfrm>
          <a:custGeom>
            <a:avLst/>
            <a:gdLst>
              <a:gd name="connsiteX0" fmla="*/ 0 w 7476051"/>
              <a:gd name="connsiteY0" fmla="*/ 0 h 6858000"/>
              <a:gd name="connsiteX1" fmla="*/ 5853028 w 7476051"/>
              <a:gd name="connsiteY1" fmla="*/ 0 h 6858000"/>
              <a:gd name="connsiteX2" fmla="*/ 5875152 w 7476051"/>
              <a:gd name="connsiteY2" fmla="*/ 14997 h 6858000"/>
              <a:gd name="connsiteX3" fmla="*/ 7476051 w 7476051"/>
              <a:gd name="connsiteY3" fmla="*/ 3621656 h 6858000"/>
              <a:gd name="connsiteX4" fmla="*/ 5601702 w 7476051"/>
              <a:gd name="connsiteY4" fmla="*/ 6374814 h 6858000"/>
              <a:gd name="connsiteX5" fmla="*/ 5085053 w 7476051"/>
              <a:gd name="connsiteY5" fmla="*/ 6780599 h 6858000"/>
              <a:gd name="connsiteX6" fmla="*/ 4973297 w 7476051"/>
              <a:gd name="connsiteY6" fmla="*/ 6858000 h 6858000"/>
              <a:gd name="connsiteX7" fmla="*/ 0 w 7476051"/>
              <a:gd name="connsiteY7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476051" h="6858000">
                <a:moveTo>
                  <a:pt x="0" y="0"/>
                </a:moveTo>
                <a:lnTo>
                  <a:pt x="5853028" y="0"/>
                </a:lnTo>
                <a:lnTo>
                  <a:pt x="5875152" y="14997"/>
                </a:lnTo>
                <a:cubicBezTo>
                  <a:pt x="6902315" y="754641"/>
                  <a:pt x="7476051" y="2093192"/>
                  <a:pt x="7476051" y="3621656"/>
                </a:cubicBezTo>
                <a:cubicBezTo>
                  <a:pt x="7476051" y="4969131"/>
                  <a:pt x="6547326" y="5602839"/>
                  <a:pt x="5601702" y="6374814"/>
                </a:cubicBezTo>
                <a:cubicBezTo>
                  <a:pt x="5429499" y="6515397"/>
                  <a:pt x="5258871" y="6653108"/>
                  <a:pt x="5085053" y="6780599"/>
                </a:cubicBezTo>
                <a:lnTo>
                  <a:pt x="4973297" y="6858000"/>
                </a:lnTo>
                <a:lnTo>
                  <a:pt x="0" y="6858000"/>
                </a:lnTo>
                <a:close/>
              </a:path>
            </a:pathLst>
          </a:custGeom>
          <a:solidFill>
            <a:schemeClr val="bg1"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6" name="Freeform: Shape 35">
            <a:extLst>
              <a:ext uri="{FF2B5EF4-FFF2-40B4-BE49-F238E27FC236}">
                <a16:creationId xmlns:a16="http://schemas.microsoft.com/office/drawing/2014/main" xmlns="" id="{15F9A324-404E-4C5D-AFF0-C5D0D84182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348204" y="-1"/>
            <a:ext cx="2535264" cy="6858001"/>
          </a:xfrm>
          <a:custGeom>
            <a:avLst/>
            <a:gdLst>
              <a:gd name="connsiteX0" fmla="*/ 1218585 w 2535264"/>
              <a:gd name="connsiteY0" fmla="*/ 0 h 6858001"/>
              <a:gd name="connsiteX1" fmla="*/ 1236561 w 2535264"/>
              <a:gd name="connsiteY1" fmla="*/ 0 h 6858001"/>
              <a:gd name="connsiteX2" fmla="*/ 1264452 w 2535264"/>
              <a:gd name="connsiteY2" fmla="*/ 24550 h 6858001"/>
              <a:gd name="connsiteX3" fmla="*/ 2528121 w 2535264"/>
              <a:gd name="connsiteY3" fmla="*/ 3710502 h 6858001"/>
              <a:gd name="connsiteX4" fmla="*/ 492890 w 2535264"/>
              <a:gd name="connsiteY4" fmla="*/ 6507511 h 6858001"/>
              <a:gd name="connsiteX5" fmla="*/ 221418 w 2535264"/>
              <a:gd name="connsiteY5" fmla="*/ 6713387 h 6858001"/>
              <a:gd name="connsiteX6" fmla="*/ 20100 w 2535264"/>
              <a:gd name="connsiteY6" fmla="*/ 6858001 h 6858001"/>
              <a:gd name="connsiteX7" fmla="*/ 0 w 2535264"/>
              <a:gd name="connsiteY7" fmla="*/ 6858001 h 6858001"/>
              <a:gd name="connsiteX8" fmla="*/ 202488 w 2535264"/>
              <a:gd name="connsiteY8" fmla="*/ 6712547 h 6858001"/>
              <a:gd name="connsiteX9" fmla="*/ 473961 w 2535264"/>
              <a:gd name="connsiteY9" fmla="*/ 6506670 h 6858001"/>
              <a:gd name="connsiteX10" fmla="*/ 2509192 w 2535264"/>
              <a:gd name="connsiteY10" fmla="*/ 3709662 h 6858001"/>
              <a:gd name="connsiteX11" fmla="*/ 1245521 w 2535264"/>
              <a:gd name="connsiteY11" fmla="*/ 23708 h 68580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5264" h="6858001">
                <a:moveTo>
                  <a:pt x="1218585" y="0"/>
                </a:moveTo>
                <a:lnTo>
                  <a:pt x="1236561" y="0"/>
                </a:lnTo>
                <a:lnTo>
                  <a:pt x="1264452" y="24550"/>
                </a:lnTo>
                <a:cubicBezTo>
                  <a:pt x="2149109" y="863108"/>
                  <a:pt x="2598329" y="2210814"/>
                  <a:pt x="2528121" y="3710502"/>
                </a:cubicBezTo>
                <a:cubicBezTo>
                  <a:pt x="2462100" y="5120751"/>
                  <a:pt x="1489450" y="5742158"/>
                  <a:pt x="492890" y="6507511"/>
                </a:cubicBezTo>
                <a:cubicBezTo>
                  <a:pt x="402151" y="6577199"/>
                  <a:pt x="311847" y="6646154"/>
                  <a:pt x="221418" y="6713387"/>
                </a:cubicBezTo>
                <a:lnTo>
                  <a:pt x="20100" y="6858001"/>
                </a:lnTo>
                <a:lnTo>
                  <a:pt x="0" y="6858001"/>
                </a:lnTo>
                <a:lnTo>
                  <a:pt x="202488" y="6712547"/>
                </a:lnTo>
                <a:cubicBezTo>
                  <a:pt x="292917" y="6645314"/>
                  <a:pt x="383222" y="6576359"/>
                  <a:pt x="473961" y="6506670"/>
                </a:cubicBezTo>
                <a:cubicBezTo>
                  <a:pt x="1470520" y="5741317"/>
                  <a:pt x="2443170" y="5119911"/>
                  <a:pt x="2509192" y="3709662"/>
                </a:cubicBezTo>
                <a:cubicBezTo>
                  <a:pt x="2579400" y="2209973"/>
                  <a:pt x="2130178" y="862268"/>
                  <a:pt x="1245521" y="23708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38" name="Freeform: Shape 37">
            <a:extLst>
              <a:ext uri="{FF2B5EF4-FFF2-40B4-BE49-F238E27FC236}">
                <a16:creationId xmlns:a16="http://schemas.microsoft.com/office/drawing/2014/main" xmlns="" id="{AC4CE3C4-3600-4353-9FE1-B32D06BEF02B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133737" y="0"/>
            <a:ext cx="2536434" cy="6858000"/>
          </a:xfrm>
          <a:custGeom>
            <a:avLst/>
            <a:gdLst>
              <a:gd name="connsiteX0" fmla="*/ 879731 w 2536434"/>
              <a:gd name="connsiteY0" fmla="*/ 0 h 6858000"/>
              <a:gd name="connsiteX1" fmla="*/ 913411 w 2536434"/>
              <a:gd name="connsiteY1" fmla="*/ 0 h 6858000"/>
              <a:gd name="connsiteX2" fmla="*/ 935535 w 2536434"/>
              <a:gd name="connsiteY2" fmla="*/ 14997 h 6858000"/>
              <a:gd name="connsiteX3" fmla="*/ 2536434 w 2536434"/>
              <a:gd name="connsiteY3" fmla="*/ 3621656 h 6858000"/>
              <a:gd name="connsiteX4" fmla="*/ 662084 w 2536434"/>
              <a:gd name="connsiteY4" fmla="*/ 6374814 h 6858000"/>
              <a:gd name="connsiteX5" fmla="*/ 145436 w 2536434"/>
              <a:gd name="connsiteY5" fmla="*/ 6780599 h 6858000"/>
              <a:gd name="connsiteX6" fmla="*/ 33680 w 2536434"/>
              <a:gd name="connsiteY6" fmla="*/ 6858000 h 6858000"/>
              <a:gd name="connsiteX7" fmla="*/ 0 w 2536434"/>
              <a:gd name="connsiteY7" fmla="*/ 6858000 h 6858000"/>
              <a:gd name="connsiteX8" fmla="*/ 111756 w 2536434"/>
              <a:gd name="connsiteY8" fmla="*/ 6780599 h 6858000"/>
              <a:gd name="connsiteX9" fmla="*/ 628404 w 2536434"/>
              <a:gd name="connsiteY9" fmla="*/ 6374814 h 6858000"/>
              <a:gd name="connsiteX10" fmla="*/ 2502754 w 2536434"/>
              <a:gd name="connsiteY10" fmla="*/ 3621656 h 6858000"/>
              <a:gd name="connsiteX11" fmla="*/ 901855 w 2536434"/>
              <a:gd name="connsiteY11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36434" h="6858000">
                <a:moveTo>
                  <a:pt x="879731" y="0"/>
                </a:moveTo>
                <a:lnTo>
                  <a:pt x="913411" y="0"/>
                </a:lnTo>
                <a:lnTo>
                  <a:pt x="935535" y="14997"/>
                </a:lnTo>
                <a:cubicBezTo>
                  <a:pt x="1962698" y="754641"/>
                  <a:pt x="2536434" y="2093192"/>
                  <a:pt x="2536434" y="3621656"/>
                </a:cubicBezTo>
                <a:cubicBezTo>
                  <a:pt x="2536434" y="4969131"/>
                  <a:pt x="1607709" y="5602839"/>
                  <a:pt x="662084" y="6374814"/>
                </a:cubicBezTo>
                <a:cubicBezTo>
                  <a:pt x="489881" y="6515397"/>
                  <a:pt x="319254" y="6653108"/>
                  <a:pt x="145436" y="6780599"/>
                </a:cubicBezTo>
                <a:lnTo>
                  <a:pt x="33680" y="6858000"/>
                </a:lnTo>
                <a:lnTo>
                  <a:pt x="0" y="6858000"/>
                </a:lnTo>
                <a:lnTo>
                  <a:pt x="111756" y="6780599"/>
                </a:lnTo>
                <a:cubicBezTo>
                  <a:pt x="285574" y="6653108"/>
                  <a:pt x="456201" y="6515397"/>
                  <a:pt x="628404" y="6374814"/>
                </a:cubicBezTo>
                <a:cubicBezTo>
                  <a:pt x="1574029" y="5602839"/>
                  <a:pt x="2502754" y="4969131"/>
                  <a:pt x="2502754" y="3621656"/>
                </a:cubicBezTo>
                <a:cubicBezTo>
                  <a:pt x="2502754" y="2093192"/>
                  <a:pt x="1929018" y="754641"/>
                  <a:pt x="901855" y="1499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F8C9802-2A7B-4598-BAC2-97CE337758E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78936" y="1015731"/>
            <a:ext cx="10234128" cy="872310"/>
          </a:xfrm>
        </p:spPr>
        <p:txBody>
          <a:bodyPr anchor="b">
            <a:normAutofit fontScale="90000"/>
          </a:bodyPr>
          <a:lstStyle/>
          <a:p>
            <a:r>
              <a:rPr lang="tr-TR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Neden DEVAMSIZLIĞIN üzerinde duruyoruz?</a:t>
            </a:r>
            <a:endParaRPr lang="tr-TR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21A17ECA-BECA-4488-96A4-6E4DA7252AE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089542" y="2287821"/>
            <a:ext cx="5825063" cy="3651250"/>
          </a:xfrm>
        </p:spPr>
        <p:txBody>
          <a:bodyPr>
            <a:normAutofit/>
          </a:bodyPr>
          <a:lstStyle/>
          <a:p>
            <a:r>
              <a:rPr lang="tr-TR" sz="1700" b="0" i="0" dirty="0">
                <a:effectLst/>
                <a:latin typeface="Open Sans" panose="020B0606030504020204" pitchFamily="34" charset="0"/>
              </a:rPr>
              <a:t>DEVAMSIZLIK, öğrencinin velisinin bilgisi dışında yada izinsiz, sevksiz ve raporsuz okula gelmemesi durumudur.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700" dirty="0">
                <a:latin typeface="Open Sans" panose="020B0606030504020204" pitchFamily="34" charset="0"/>
              </a:rPr>
              <a:t>Okula</a:t>
            </a:r>
            <a:r>
              <a:rPr lang="tr-TR" sz="1700" b="0" i="0" dirty="0">
                <a:effectLst/>
                <a:latin typeface="Open Sans" panose="020B0606030504020204" pitchFamily="34" charset="0"/>
              </a:rPr>
              <a:t> devamsızlık önemli bir sorundur.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700" b="0" i="0" dirty="0">
                <a:effectLst/>
                <a:latin typeface="Open Sans" panose="020B0606030504020204" pitchFamily="34" charset="0"/>
              </a:rPr>
              <a:t>Devamsızlık yanında başarısızlığı getiriyor.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700" b="0" i="0" dirty="0">
                <a:effectLst/>
                <a:latin typeface="Open Sans" panose="020B0606030504020204" pitchFamily="34" charset="0"/>
              </a:rPr>
              <a:t>Devamsızlık yapan öğrenci devamsızlık yaptığı zamanlarda riskli ortamlarda olabilir. </a:t>
            </a:r>
          </a:p>
          <a:p>
            <a:pPr marL="285750" indent="-285750">
              <a:buFont typeface="Wingdings" panose="05000000000000000000" pitchFamily="2" charset="2"/>
              <a:buChar char="ü"/>
            </a:pPr>
            <a:r>
              <a:rPr lang="tr-TR" sz="1700" b="0" i="0" dirty="0">
                <a:effectLst/>
                <a:latin typeface="Open Sans" panose="020B0606030504020204" pitchFamily="34" charset="0"/>
              </a:rPr>
              <a:t>Devamsızlık başarısızlığı, başarısızlık okul terkini yanında getiriyor.</a:t>
            </a:r>
            <a:endParaRPr lang="tr-TR" sz="1700" dirty="0"/>
          </a:p>
        </p:txBody>
      </p:sp>
      <p:pic>
        <p:nvPicPr>
          <p:cNvPr id="7" name="Graphic 6" descr="Stop Sign">
            <a:extLst>
              <a:ext uri="{FF2B5EF4-FFF2-40B4-BE49-F238E27FC236}">
                <a16:creationId xmlns:a16="http://schemas.microsoft.com/office/drawing/2014/main" xmlns="" id="{8D6DC604-3E81-4F37-B660-1EE71434FC7B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8237967" y="1934660"/>
            <a:ext cx="2988679" cy="29886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49731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31" name="Rectangle 30">
            <a:extLst>
              <a:ext uri="{FF2B5EF4-FFF2-40B4-BE49-F238E27FC236}">
                <a16:creationId xmlns:a16="http://schemas.microsoft.com/office/drawing/2014/main" xmlns="" id="{593B4D24-F4A8-4141-A20A-E0575D1996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05E01045-C019-4757-A8D4-C1795C4BFF0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3539152"/>
            <a:ext cx="8769350" cy="873824"/>
          </a:xfrm>
        </p:spPr>
        <p:txBody>
          <a:bodyPr anchor="b">
            <a:normAutofit/>
          </a:bodyPr>
          <a:lstStyle/>
          <a:p>
            <a:pPr algn="ctr">
              <a:lnSpc>
                <a:spcPct val="120000"/>
              </a:lnSpc>
            </a:pPr>
            <a:r>
              <a:rPr lang="tr-TR" sz="2700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DEVAMSIZLIKLA İLGİLİ AİLELERİN GÖREVLERİ</a:t>
            </a:r>
            <a:endParaRPr lang="tr-TR" sz="2700" dirty="0">
              <a:solidFill>
                <a:srgbClr val="FF0000"/>
              </a:solidFill>
            </a:endParaRPr>
          </a:p>
        </p:txBody>
      </p:sp>
      <p:sp>
        <p:nvSpPr>
          <p:cNvPr id="3" name="İçerik Yer Tutucusu 2">
            <a:extLst>
              <a:ext uri="{FF2B5EF4-FFF2-40B4-BE49-F238E27FC236}">
                <a16:creationId xmlns:a16="http://schemas.microsoft.com/office/drawing/2014/main" xmlns="" id="{5C456C9F-84C6-4899-9BD7-3DC5322DE76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4" y="4412974"/>
            <a:ext cx="8932863" cy="1677725"/>
          </a:xfrm>
        </p:spPr>
        <p:txBody>
          <a:bodyPr>
            <a:normAutofit/>
          </a:bodyPr>
          <a:lstStyle/>
          <a:p>
            <a:pPr algn="ctr"/>
            <a:r>
              <a:rPr lang="tr-TR" dirty="0"/>
              <a:t/>
            </a:r>
            <a:br>
              <a:rPr lang="tr-TR" dirty="0"/>
            </a:br>
            <a:r>
              <a:rPr lang="tr-TR" b="0" i="0" dirty="0">
                <a:effectLst/>
                <a:latin typeface="Open Sans" panose="020B0606030504020204" pitchFamily="34" charset="0"/>
              </a:rPr>
              <a:t>Her öğrenci velisi çocuğunun mecburi ilkokul , ortaokul , lise kurumuna muntazaman devamını sağlamakla yükümlüdür.</a:t>
            </a:r>
            <a:endParaRPr lang="tr-TR"/>
          </a:p>
        </p:txBody>
      </p:sp>
      <p:sp>
        <p:nvSpPr>
          <p:cNvPr id="33" name="Freeform: Shape 32">
            <a:extLst>
              <a:ext uri="{FF2B5EF4-FFF2-40B4-BE49-F238E27FC236}">
                <a16:creationId xmlns:a16="http://schemas.microsoft.com/office/drawing/2014/main" xmlns="" id="{6719801E-A6E2-4F88-BB91-2A71DBC478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17831" y="502276"/>
            <a:ext cx="3607800" cy="2957084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5" name="Freeform: Shape 34">
            <a:extLst>
              <a:ext uri="{FF2B5EF4-FFF2-40B4-BE49-F238E27FC236}">
                <a16:creationId xmlns:a16="http://schemas.microsoft.com/office/drawing/2014/main" xmlns="" id="{284FA090-1E51-4E96-AE7C-430E378B51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124077" y="421418"/>
            <a:ext cx="3943847" cy="3117733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37" name="Freeform: Shape 36">
            <a:extLst>
              <a:ext uri="{FF2B5EF4-FFF2-40B4-BE49-F238E27FC236}">
                <a16:creationId xmlns:a16="http://schemas.microsoft.com/office/drawing/2014/main" xmlns="" id="{9689869E-ECC4-4D30-B2DF-C7DC3DD859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60566" y="341627"/>
            <a:ext cx="4205424" cy="330404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" name="Graphic 6" descr="İşe Alım Yönetimi">
            <a:extLst>
              <a:ext uri="{FF2B5EF4-FFF2-40B4-BE49-F238E27FC236}">
                <a16:creationId xmlns:a16="http://schemas.microsoft.com/office/drawing/2014/main" xmlns="" id="{2DB220FD-5C92-4C35-ACC7-5426E77EB40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84948" y="1149748"/>
            <a:ext cx="1622104" cy="16221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371243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9" name="Rectangle 18">
            <a:extLst>
              <a:ext uri="{FF2B5EF4-FFF2-40B4-BE49-F238E27FC236}">
                <a16:creationId xmlns:a16="http://schemas.microsoft.com/office/drawing/2014/main" xmlns="" id="{AC14302F-E955-47D0-A56B-D1D1A6953B5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1473" y="-9274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xmlns="" id="{DC310F6C-D8CB-4984-9F9B-BA18C17192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>
            <a:off x="812079" y="1033741"/>
            <a:ext cx="4908132" cy="4613915"/>
            <a:chOff x="659679" y="950330"/>
            <a:chExt cx="4908132" cy="4613915"/>
          </a:xfrm>
        </p:grpSpPr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xmlns="" id="{6750E550-BE93-4743-8659-1531F86CB6CE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816216" y="1107426"/>
              <a:ext cx="4619072" cy="4342182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 w="19050"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xmlns="" id="{BE626DC7-F0FE-49A7-AA4C-A8DB1F7EBA2B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864593" y="1253260"/>
              <a:ext cx="4488025" cy="4074679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1EBB781F-78E5-4C66-811C-9FF8B5D501BC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rot="21300000" flipH="1">
              <a:off x="659679" y="950330"/>
              <a:ext cx="4908132" cy="4613915"/>
            </a:xfrm>
            <a:custGeom>
              <a:avLst/>
              <a:gdLst>
                <a:gd name="connsiteX0" fmla="*/ 2180840 w 3810827"/>
                <a:gd name="connsiteY0" fmla="*/ 0 h 3634591"/>
                <a:gd name="connsiteX1" fmla="*/ 2866380 w 3810827"/>
                <a:gd name="connsiteY1" fmla="*/ 145165 h 3634591"/>
                <a:gd name="connsiteX2" fmla="*/ 3366366 w 3810827"/>
                <a:gd name="connsiteY2" fmla="*/ 536835 h 3634591"/>
                <a:gd name="connsiteX3" fmla="*/ 3810827 w 3810827"/>
                <a:gd name="connsiteY3" fmla="*/ 1924156 h 3634591"/>
                <a:gd name="connsiteX4" fmla="*/ 3612844 w 3810827"/>
                <a:gd name="connsiteY4" fmla="*/ 2493111 h 3634591"/>
                <a:gd name="connsiteX5" fmla="*/ 3026664 w 3810827"/>
                <a:gd name="connsiteY5" fmla="*/ 3022891 h 3634591"/>
                <a:gd name="connsiteX6" fmla="*/ 2897783 w 3810827"/>
                <a:gd name="connsiteY6" fmla="*/ 3124233 h 3634591"/>
                <a:gd name="connsiteX7" fmla="*/ 1838765 w 3810827"/>
                <a:gd name="connsiteY7" fmla="*/ 3634591 h 3634591"/>
                <a:gd name="connsiteX8" fmla="*/ 443724 w 3810827"/>
                <a:gd name="connsiteY8" fmla="*/ 2805020 h 3634591"/>
                <a:gd name="connsiteX9" fmla="*/ 295053 w 3810827"/>
                <a:gd name="connsiteY9" fmla="*/ 2592792 h 3634591"/>
                <a:gd name="connsiteX10" fmla="*/ 0 w 3810827"/>
                <a:gd name="connsiteY10" fmla="*/ 1924156 h 3634591"/>
                <a:gd name="connsiteX11" fmla="*/ 178275 w 3810827"/>
                <a:gd name="connsiteY11" fmla="*/ 1204061 h 3634591"/>
                <a:gd name="connsiteX12" fmla="*/ 669921 w 3810827"/>
                <a:gd name="connsiteY12" fmla="*/ 585306 h 3634591"/>
                <a:gd name="connsiteX13" fmla="*/ 1380730 w 3810827"/>
                <a:gd name="connsiteY13" fmla="*/ 156203 h 3634591"/>
                <a:gd name="connsiteX14" fmla="*/ 2180840 w 3810827"/>
                <a:gd name="connsiteY14" fmla="*/ 0 h 363459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</a:cxnLst>
              <a:rect l="l" t="t" r="r" b="b"/>
              <a:pathLst>
                <a:path w="3810827" h="3634591">
                  <a:moveTo>
                    <a:pt x="2180840" y="0"/>
                  </a:moveTo>
                  <a:cubicBezTo>
                    <a:pt x="2431406" y="0"/>
                    <a:pt x="2662018" y="48886"/>
                    <a:pt x="2866380" y="145165"/>
                  </a:cubicBezTo>
                  <a:cubicBezTo>
                    <a:pt x="3057903" y="235467"/>
                    <a:pt x="3226119" y="367269"/>
                    <a:pt x="3366366" y="536835"/>
                  </a:cubicBezTo>
                  <a:cubicBezTo>
                    <a:pt x="3652997" y="883519"/>
                    <a:pt x="3810827" y="1376199"/>
                    <a:pt x="3810827" y="1924156"/>
                  </a:cubicBezTo>
                  <a:cubicBezTo>
                    <a:pt x="3810827" y="2142775"/>
                    <a:pt x="3749739" y="2318234"/>
                    <a:pt x="3612844" y="2493111"/>
                  </a:cubicBezTo>
                  <a:cubicBezTo>
                    <a:pt x="3469652" y="2676041"/>
                    <a:pt x="3254495" y="2844528"/>
                    <a:pt x="3026664" y="3022891"/>
                  </a:cubicBezTo>
                  <a:cubicBezTo>
                    <a:pt x="2984630" y="3055759"/>
                    <a:pt x="2941206" y="3089789"/>
                    <a:pt x="2897783" y="3124233"/>
                  </a:cubicBezTo>
                  <a:cubicBezTo>
                    <a:pt x="2509094" y="3432490"/>
                    <a:pt x="2225408" y="3634591"/>
                    <a:pt x="1838765" y="3634591"/>
                  </a:cubicBezTo>
                  <a:cubicBezTo>
                    <a:pt x="1249640" y="3634591"/>
                    <a:pt x="832413" y="3386508"/>
                    <a:pt x="443724" y="2805020"/>
                  </a:cubicBezTo>
                  <a:cubicBezTo>
                    <a:pt x="392859" y="2728910"/>
                    <a:pt x="343138" y="2659690"/>
                    <a:pt x="295053" y="2592792"/>
                  </a:cubicBezTo>
                  <a:cubicBezTo>
                    <a:pt x="95761" y="2315411"/>
                    <a:pt x="0" y="2171160"/>
                    <a:pt x="0" y="1924156"/>
                  </a:cubicBezTo>
                  <a:cubicBezTo>
                    <a:pt x="0" y="1678896"/>
                    <a:pt x="60024" y="1436622"/>
                    <a:pt x="178275" y="1204061"/>
                  </a:cubicBezTo>
                  <a:cubicBezTo>
                    <a:pt x="293990" y="976561"/>
                    <a:pt x="459425" y="768319"/>
                    <a:pt x="669921" y="585306"/>
                  </a:cubicBezTo>
                  <a:cubicBezTo>
                    <a:pt x="876818" y="405365"/>
                    <a:pt x="1122558" y="256964"/>
                    <a:pt x="1380730" y="156203"/>
                  </a:cubicBezTo>
                  <a:cubicBezTo>
                    <a:pt x="1645852" y="52539"/>
                    <a:pt x="1915145" y="0"/>
                    <a:pt x="2180840" y="0"/>
                  </a:cubicBezTo>
                  <a:close/>
                </a:path>
              </a:pathLst>
            </a:custGeom>
            <a:noFill/>
            <a:ln w="19050">
              <a:solidFill>
                <a:srgbClr val="FFFFFF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</p:grp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1AA6E3E6-C8D4-42AA-A8B8-D28DF2C08E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829849" y="1899904"/>
            <a:ext cx="3312116" cy="2934031"/>
          </a:xfrm>
        </p:spPr>
        <p:txBody>
          <a:bodyPr anchor="ctr">
            <a:normAutofit/>
          </a:bodyPr>
          <a:lstStyle/>
          <a:p>
            <a:r>
              <a:rPr lang="tr-TR" b="1" i="0">
                <a:effectLst/>
                <a:latin typeface="Open Sans" panose="020B0606030504020204" pitchFamily="34" charset="0"/>
              </a:rPr>
              <a:t>DEVAMSIZLIK NEDENLERİ ?</a:t>
            </a:r>
            <a:endParaRPr lang="tr-TR" dirty="0"/>
          </a:p>
        </p:txBody>
      </p:sp>
      <p:graphicFrame>
        <p:nvGraphicFramePr>
          <p:cNvPr id="15" name="İçerik Yer Tutucusu 2">
            <a:extLst>
              <a:ext uri="{FF2B5EF4-FFF2-40B4-BE49-F238E27FC236}">
                <a16:creationId xmlns:a16="http://schemas.microsoft.com/office/drawing/2014/main" xmlns="" id="{3FA7A536-2156-4731-B35C-BE49526BFCC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132268665"/>
              </p:ext>
            </p:extLst>
          </p:nvPr>
        </p:nvGraphicFramePr>
        <p:xfrm>
          <a:off x="6095999" y="940107"/>
          <a:ext cx="5076826" cy="502413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9113538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5" name="Rectangle 75">
            <a:extLst>
              <a:ext uri="{FF2B5EF4-FFF2-40B4-BE49-F238E27FC236}">
                <a16:creationId xmlns:a16="http://schemas.microsoft.com/office/drawing/2014/main" xmlns="" id="{10CE40DC-5723-449B-A365-A61D8C262E9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15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Blue arrows pointing at a red button">
            <a:extLst>
              <a:ext uri="{FF2B5EF4-FFF2-40B4-BE49-F238E27FC236}">
                <a16:creationId xmlns:a16="http://schemas.microsoft.com/office/drawing/2014/main" xmlns="" id="{F28D8CF3-3BCB-4E52-8D55-933F8A6AD4B0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t="10828" r="-1" b="4881"/>
          <a:stretch/>
        </p:blipFill>
        <p:spPr>
          <a:xfrm>
            <a:off x="1524" y="10"/>
            <a:ext cx="12188952" cy="6857990"/>
          </a:xfrm>
          <a:prstGeom prst="rect">
            <a:avLst/>
          </a:prstGeom>
        </p:spPr>
      </p:pic>
      <p:sp>
        <p:nvSpPr>
          <p:cNvPr id="87" name="Freeform: Shape 77">
            <a:extLst>
              <a:ext uri="{FF2B5EF4-FFF2-40B4-BE49-F238E27FC236}">
                <a16:creationId xmlns:a16="http://schemas.microsoft.com/office/drawing/2014/main" xmlns="" id="{28207E96-6DFF-4119-B2EA-3299067D2F45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742598" y="0"/>
            <a:ext cx="10189600" cy="6858000"/>
          </a:xfrm>
          <a:custGeom>
            <a:avLst/>
            <a:gdLst>
              <a:gd name="connsiteX0" fmla="*/ 8513625 w 10189600"/>
              <a:gd name="connsiteY0" fmla="*/ 0 h 6858000"/>
              <a:gd name="connsiteX1" fmla="*/ 1434689 w 10189600"/>
              <a:gd name="connsiteY1" fmla="*/ 0 h 6858000"/>
              <a:gd name="connsiteX2" fmla="*/ 1271976 w 10189600"/>
              <a:gd name="connsiteY2" fmla="*/ 160651 h 6858000"/>
              <a:gd name="connsiteX3" fmla="*/ 0 w 10189600"/>
              <a:gd name="connsiteY3" fmla="*/ 3879329 h 6858000"/>
              <a:gd name="connsiteX4" fmla="*/ 1565101 w 10189600"/>
              <a:gd name="connsiteY4" fmla="*/ 6659296 h 6858000"/>
              <a:gd name="connsiteX5" fmla="*/ 1789426 w 10189600"/>
              <a:gd name="connsiteY5" fmla="*/ 6858000 h 6858000"/>
              <a:gd name="connsiteX6" fmla="*/ 8868328 w 10189600"/>
              <a:gd name="connsiteY6" fmla="*/ 6858000 h 6858000"/>
              <a:gd name="connsiteX7" fmla="*/ 8925683 w 10189600"/>
              <a:gd name="connsiteY7" fmla="*/ 6804604 h 6858000"/>
              <a:gd name="connsiteX8" fmla="*/ 10189600 w 10189600"/>
              <a:gd name="connsiteY8" fmla="*/ 4217082 h 6858000"/>
              <a:gd name="connsiteX9" fmla="*/ 8536469 w 10189600"/>
              <a:gd name="connsiteY9" fmla="*/ 17461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189600" h="6858000">
                <a:moveTo>
                  <a:pt x="8513625" y="0"/>
                </a:moveTo>
                <a:lnTo>
                  <a:pt x="1434689" y="0"/>
                </a:lnTo>
                <a:lnTo>
                  <a:pt x="1271976" y="160651"/>
                </a:lnTo>
                <a:cubicBezTo>
                  <a:pt x="451613" y="1030749"/>
                  <a:pt x="0" y="2373165"/>
                  <a:pt x="0" y="3879329"/>
                </a:cubicBezTo>
                <a:cubicBezTo>
                  <a:pt x="0" y="5207145"/>
                  <a:pt x="731040" y="5919527"/>
                  <a:pt x="1565101" y="6659296"/>
                </a:cubicBezTo>
                <a:lnTo>
                  <a:pt x="1789426" y="6858000"/>
                </a:lnTo>
                <a:lnTo>
                  <a:pt x="8868328" y="6858000"/>
                </a:lnTo>
                <a:lnTo>
                  <a:pt x="8925683" y="6804604"/>
                </a:lnTo>
                <a:cubicBezTo>
                  <a:pt x="9627437" y="6132444"/>
                  <a:pt x="10189600" y="5418356"/>
                  <a:pt x="10189600" y="4217082"/>
                </a:cubicBezTo>
                <a:cubicBezTo>
                  <a:pt x="10189600" y="2437327"/>
                  <a:pt x="9597144" y="878708"/>
                  <a:pt x="8536469" y="17461"/>
                </a:cubicBezTo>
                <a:close/>
              </a:path>
            </a:pathLst>
          </a:custGeom>
          <a:solidFill>
            <a:schemeClr val="bg1">
              <a:alpha val="8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88" name="Freeform: Shape 79">
            <a:extLst>
              <a:ext uri="{FF2B5EF4-FFF2-40B4-BE49-F238E27FC236}">
                <a16:creationId xmlns:a16="http://schemas.microsoft.com/office/drawing/2014/main" xmlns="" id="{9E223C86-12C5-4A60-A21A-D7FC75EFC65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357813" y="0"/>
            <a:ext cx="1323453" cy="6858000"/>
          </a:xfrm>
          <a:custGeom>
            <a:avLst/>
            <a:gdLst>
              <a:gd name="connsiteX0" fmla="*/ 28443 w 1323453"/>
              <a:gd name="connsiteY0" fmla="*/ 0 h 6858000"/>
              <a:gd name="connsiteX1" fmla="*/ 10519 w 1323453"/>
              <a:gd name="connsiteY1" fmla="*/ 0 h 6858000"/>
              <a:gd name="connsiteX2" fmla="*/ 37377 w 1323453"/>
              <a:gd name="connsiteY2" fmla="*/ 27367 h 6858000"/>
              <a:gd name="connsiteX3" fmla="*/ 1297455 w 1323453"/>
              <a:gd name="connsiteY3" fmla="*/ 4282319 h 6858000"/>
              <a:gd name="connsiteX4" fmla="*/ 248584 w 1323453"/>
              <a:gd name="connsiteY4" fmla="*/ 6615157 h 6858000"/>
              <a:gd name="connsiteX5" fmla="*/ 0 w 1323453"/>
              <a:gd name="connsiteY5" fmla="*/ 6858000 h 6858000"/>
              <a:gd name="connsiteX6" fmla="*/ 19869 w 1323453"/>
              <a:gd name="connsiteY6" fmla="*/ 6858000 h 6858000"/>
              <a:gd name="connsiteX7" fmla="*/ 267461 w 1323453"/>
              <a:gd name="connsiteY7" fmla="*/ 6616128 h 6858000"/>
              <a:gd name="connsiteX8" fmla="*/ 1316330 w 1323453"/>
              <a:gd name="connsiteY8" fmla="*/ 4283289 h 6858000"/>
              <a:gd name="connsiteX9" fmla="*/ 56253 w 1323453"/>
              <a:gd name="connsiteY9" fmla="*/ 2833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323453" h="6858000">
                <a:moveTo>
                  <a:pt x="28443" y="0"/>
                </a:moveTo>
                <a:lnTo>
                  <a:pt x="10519" y="0"/>
                </a:lnTo>
                <a:lnTo>
                  <a:pt x="37377" y="27367"/>
                </a:lnTo>
                <a:cubicBezTo>
                  <a:pt x="919519" y="995374"/>
                  <a:pt x="1367465" y="2551123"/>
                  <a:pt x="1297455" y="4282319"/>
                </a:cubicBezTo>
                <a:cubicBezTo>
                  <a:pt x="1254252" y="5350659"/>
                  <a:pt x="821705" y="6026831"/>
                  <a:pt x="248584" y="6615157"/>
                </a:cubicBezTo>
                <a:lnTo>
                  <a:pt x="0" y="6858000"/>
                </a:lnTo>
                <a:lnTo>
                  <a:pt x="19869" y="6858000"/>
                </a:lnTo>
                <a:lnTo>
                  <a:pt x="267461" y="6616128"/>
                </a:lnTo>
                <a:cubicBezTo>
                  <a:pt x="840581" y="6027802"/>
                  <a:pt x="1273128" y="5351630"/>
                  <a:pt x="1316330" y="4283289"/>
                </a:cubicBezTo>
                <a:cubicBezTo>
                  <a:pt x="1386340" y="2552094"/>
                  <a:pt x="938396" y="996343"/>
                  <a:pt x="56253" y="28337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9" name="Freeform: Shape 81">
            <a:extLst>
              <a:ext uri="{FF2B5EF4-FFF2-40B4-BE49-F238E27FC236}">
                <a16:creationId xmlns:a16="http://schemas.microsoft.com/office/drawing/2014/main" xmlns="" id="{FA573AF0-3C0B-4895-A7A6-F41B03211538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548645" y="0"/>
            <a:ext cx="1561993" cy="6858000"/>
          </a:xfrm>
          <a:custGeom>
            <a:avLst/>
            <a:gdLst>
              <a:gd name="connsiteX0" fmla="*/ 1544228 w 1561993"/>
              <a:gd name="connsiteY0" fmla="*/ 0 h 6858000"/>
              <a:gd name="connsiteX1" fmla="*/ 1561993 w 1561993"/>
              <a:gd name="connsiteY1" fmla="*/ 0 h 6858000"/>
              <a:gd name="connsiteX2" fmla="*/ 1540943 w 1561993"/>
              <a:gd name="connsiteY2" fmla="*/ 17040 h 6858000"/>
              <a:gd name="connsiteX3" fmla="*/ 17765 w 1561993"/>
              <a:gd name="connsiteY3" fmla="*/ 4115040 h 6858000"/>
              <a:gd name="connsiteX4" fmla="*/ 1142901 w 1561993"/>
              <a:gd name="connsiteY4" fmla="*/ 6599739 h 6858000"/>
              <a:gd name="connsiteX5" fmla="*/ 1403744 w 1561993"/>
              <a:gd name="connsiteY5" fmla="*/ 6858000 h 6858000"/>
              <a:gd name="connsiteX6" fmla="*/ 1385980 w 1561993"/>
              <a:gd name="connsiteY6" fmla="*/ 6858000 h 6858000"/>
              <a:gd name="connsiteX7" fmla="*/ 1125137 w 1561993"/>
              <a:gd name="connsiteY7" fmla="*/ 6599739 h 6858000"/>
              <a:gd name="connsiteX8" fmla="*/ 0 w 1561993"/>
              <a:gd name="connsiteY8" fmla="*/ 4115040 h 6858000"/>
              <a:gd name="connsiteX9" fmla="*/ 1523178 w 1561993"/>
              <a:gd name="connsiteY9" fmla="*/ 1704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561993" h="6858000">
                <a:moveTo>
                  <a:pt x="1544228" y="0"/>
                </a:moveTo>
                <a:lnTo>
                  <a:pt x="1561993" y="0"/>
                </a:lnTo>
                <a:lnTo>
                  <a:pt x="1540943" y="17040"/>
                </a:lnTo>
                <a:cubicBezTo>
                  <a:pt x="563647" y="857447"/>
                  <a:pt x="17765" y="2378351"/>
                  <a:pt x="17765" y="4115040"/>
                </a:cubicBezTo>
                <a:cubicBezTo>
                  <a:pt x="17765" y="5263323"/>
                  <a:pt x="514810" y="5955416"/>
                  <a:pt x="1142901" y="6599739"/>
                </a:cubicBezTo>
                <a:lnTo>
                  <a:pt x="1403744" y="6858000"/>
                </a:lnTo>
                <a:lnTo>
                  <a:pt x="1385980" y="6858000"/>
                </a:lnTo>
                <a:lnTo>
                  <a:pt x="1125137" y="6599739"/>
                </a:lnTo>
                <a:cubicBezTo>
                  <a:pt x="497046" y="5955416"/>
                  <a:pt x="0" y="5263323"/>
                  <a:pt x="0" y="4115040"/>
                </a:cubicBezTo>
                <a:cubicBezTo>
                  <a:pt x="0" y="2378351"/>
                  <a:pt x="545882" y="857447"/>
                  <a:pt x="1523178" y="17040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84" name="Freeform: Shape 83">
            <a:extLst>
              <a:ext uri="{FF2B5EF4-FFF2-40B4-BE49-F238E27FC236}">
                <a16:creationId xmlns:a16="http://schemas.microsoft.com/office/drawing/2014/main" xmlns="" id="{62442AC3-A9B0-4865-8A8A-1504FFC6E4D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434283" y="0"/>
            <a:ext cx="1904278" cy="6858000"/>
          </a:xfrm>
          <a:custGeom>
            <a:avLst/>
            <a:gdLst>
              <a:gd name="connsiteX0" fmla="*/ 624262 w 1775065"/>
              <a:gd name="connsiteY0" fmla="*/ 0 h 6858000"/>
              <a:gd name="connsiteX1" fmla="*/ 642233 w 1775065"/>
              <a:gd name="connsiteY1" fmla="*/ 0 h 6858000"/>
              <a:gd name="connsiteX2" fmla="*/ 673003 w 1775065"/>
              <a:gd name="connsiteY2" fmla="*/ 35111 h 6858000"/>
              <a:gd name="connsiteX3" fmla="*/ 1767974 w 1775065"/>
              <a:gd name="connsiteY3" fmla="*/ 3968278 h 6858000"/>
              <a:gd name="connsiteX4" fmla="*/ 115603 w 1775065"/>
              <a:gd name="connsiteY4" fmla="*/ 6776131 h 6858000"/>
              <a:gd name="connsiteX5" fmla="*/ 19890 w 1775065"/>
              <a:gd name="connsiteY5" fmla="*/ 6858000 h 6858000"/>
              <a:gd name="connsiteX6" fmla="*/ 0 w 1775065"/>
              <a:gd name="connsiteY6" fmla="*/ 6858000 h 6858000"/>
              <a:gd name="connsiteX7" fmla="*/ 96809 w 1775065"/>
              <a:gd name="connsiteY7" fmla="*/ 6775193 h 6858000"/>
              <a:gd name="connsiteX8" fmla="*/ 1749182 w 1775065"/>
              <a:gd name="connsiteY8" fmla="*/ 3967340 h 6858000"/>
              <a:gd name="connsiteX9" fmla="*/ 654209 w 1775065"/>
              <a:gd name="connsiteY9" fmla="*/ 34172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775065" h="6858000">
                <a:moveTo>
                  <a:pt x="624262" y="0"/>
                </a:moveTo>
                <a:lnTo>
                  <a:pt x="642233" y="0"/>
                </a:lnTo>
                <a:lnTo>
                  <a:pt x="673003" y="35111"/>
                </a:lnTo>
                <a:cubicBezTo>
                  <a:pt x="1445427" y="977982"/>
                  <a:pt x="1833320" y="2398562"/>
                  <a:pt x="1767974" y="3968278"/>
                </a:cubicBezTo>
                <a:cubicBezTo>
                  <a:pt x="1710622" y="5345972"/>
                  <a:pt x="964135" y="6049363"/>
                  <a:pt x="115603" y="6776131"/>
                </a:cubicBezTo>
                <a:lnTo>
                  <a:pt x="19890" y="6858000"/>
                </a:lnTo>
                <a:lnTo>
                  <a:pt x="0" y="6858000"/>
                </a:lnTo>
                <a:lnTo>
                  <a:pt x="96809" y="6775193"/>
                </a:lnTo>
                <a:cubicBezTo>
                  <a:pt x="945341" y="6048424"/>
                  <a:pt x="1691828" y="5345034"/>
                  <a:pt x="1749182" y="3967340"/>
                </a:cubicBezTo>
                <a:cubicBezTo>
                  <a:pt x="1814528" y="2397623"/>
                  <a:pt x="1426634" y="977044"/>
                  <a:pt x="654209" y="34172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86" name="Freeform: Shape 85">
            <a:extLst>
              <a:ext uri="{FF2B5EF4-FFF2-40B4-BE49-F238E27FC236}">
                <a16:creationId xmlns:a16="http://schemas.microsoft.com/office/drawing/2014/main" xmlns="" id="{68451DCE-129E-43B6-BA50-3C8339E4618E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9289577" y="0"/>
            <a:ext cx="1825312" cy="6858000"/>
          </a:xfrm>
          <a:custGeom>
            <a:avLst/>
            <a:gdLst>
              <a:gd name="connsiteX0" fmla="*/ 516683 w 1825312"/>
              <a:gd name="connsiteY0" fmla="*/ 0 h 6858000"/>
              <a:gd name="connsiteX1" fmla="*/ 541088 w 1825312"/>
              <a:gd name="connsiteY1" fmla="*/ 0 h 6858000"/>
              <a:gd name="connsiteX2" fmla="*/ 626170 w 1825312"/>
              <a:gd name="connsiteY2" fmla="*/ 99144 h 6858000"/>
              <a:gd name="connsiteX3" fmla="*/ 1825312 w 1825312"/>
              <a:gd name="connsiteY3" fmla="*/ 3859833 h 6858000"/>
              <a:gd name="connsiteX4" fmla="*/ 279633 w 1825312"/>
              <a:gd name="connsiteY4" fmla="*/ 6651338 h 6858000"/>
              <a:gd name="connsiteX5" fmla="*/ 24403 w 1825312"/>
              <a:gd name="connsiteY5" fmla="*/ 6858000 h 6858000"/>
              <a:gd name="connsiteX6" fmla="*/ 0 w 1825312"/>
              <a:gd name="connsiteY6" fmla="*/ 6858000 h 6858000"/>
              <a:gd name="connsiteX7" fmla="*/ 255230 w 1825312"/>
              <a:gd name="connsiteY7" fmla="*/ 6651338 h 6858000"/>
              <a:gd name="connsiteX8" fmla="*/ 1800907 w 1825312"/>
              <a:gd name="connsiteY8" fmla="*/ 3859833 h 6858000"/>
              <a:gd name="connsiteX9" fmla="*/ 601765 w 1825312"/>
              <a:gd name="connsiteY9" fmla="*/ 9914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825312" h="6858000">
                <a:moveTo>
                  <a:pt x="516683" y="0"/>
                </a:moveTo>
                <a:lnTo>
                  <a:pt x="541088" y="0"/>
                </a:lnTo>
                <a:lnTo>
                  <a:pt x="626170" y="99144"/>
                </a:lnTo>
                <a:cubicBezTo>
                  <a:pt x="1403484" y="1069501"/>
                  <a:pt x="1825312" y="2396484"/>
                  <a:pt x="1825312" y="3859833"/>
                </a:cubicBezTo>
                <a:cubicBezTo>
                  <a:pt x="1825312" y="5149904"/>
                  <a:pt x="1142485" y="5927455"/>
                  <a:pt x="279633" y="6651338"/>
                </a:cubicBezTo>
                <a:lnTo>
                  <a:pt x="24403" y="6858000"/>
                </a:lnTo>
                <a:lnTo>
                  <a:pt x="0" y="6858000"/>
                </a:lnTo>
                <a:lnTo>
                  <a:pt x="255230" y="6651338"/>
                </a:lnTo>
                <a:cubicBezTo>
                  <a:pt x="1118082" y="5927455"/>
                  <a:pt x="1800907" y="5149904"/>
                  <a:pt x="1800907" y="3859833"/>
                </a:cubicBezTo>
                <a:cubicBezTo>
                  <a:pt x="1800907" y="2396484"/>
                  <a:pt x="1379079" y="1069501"/>
                  <a:pt x="601765" y="9914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3AEF3BE0-ED9C-4533-8807-B6D08440CC9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167374" y="1175657"/>
            <a:ext cx="7340048" cy="977274"/>
          </a:xfrm>
        </p:spPr>
        <p:txBody>
          <a:bodyPr vert="horz" lIns="109728" tIns="109728" rIns="109728" bIns="91440" rtlCol="0" anchor="b">
            <a:normAutofit/>
          </a:bodyPr>
          <a:lstStyle/>
          <a:p>
            <a:r>
              <a:rPr lang="en-US" b="1" i="0" dirty="0">
                <a:solidFill>
                  <a:srgbClr val="FF0000"/>
                </a:solidFill>
                <a:effectLst/>
              </a:rPr>
              <a:t>RİSKLER NELER ?</a:t>
            </a:r>
            <a:endParaRPr lang="en-US" b="1" dirty="0">
              <a:solidFill>
                <a:srgbClr val="FF0000"/>
              </a:solidFill>
            </a:endParaRPr>
          </a:p>
        </p:txBody>
      </p:sp>
      <p:graphicFrame>
        <p:nvGraphicFramePr>
          <p:cNvPr id="71" name="Metin kutusu 46">
            <a:extLst>
              <a:ext uri="{FF2B5EF4-FFF2-40B4-BE49-F238E27FC236}">
                <a16:creationId xmlns:a16="http://schemas.microsoft.com/office/drawing/2014/main" xmlns="" id="{F4B5D278-1DBA-4344-B49D-03F1EAEFCB5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483707245"/>
              </p:ext>
            </p:extLst>
          </p:nvPr>
        </p:nvGraphicFramePr>
        <p:xfrm>
          <a:off x="2161686" y="2625714"/>
          <a:ext cx="8437889" cy="377508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382534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20">
            <a:extLst>
              <a:ext uri="{FF2B5EF4-FFF2-40B4-BE49-F238E27FC236}">
                <a16:creationId xmlns:a16="http://schemas.microsoft.com/office/drawing/2014/main" xmlns="" id="{8181FC64-B306-4821-98E2-780662EFC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89C47A2-91FF-431B-9A66-427E13FDC04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194738" y="442913"/>
            <a:ext cx="5197655" cy="1639888"/>
          </a:xfrm>
        </p:spPr>
        <p:txBody>
          <a:bodyPr anchor="b">
            <a:normAutofit/>
          </a:bodyPr>
          <a:lstStyle/>
          <a:p>
            <a:r>
              <a:rPr lang="tr-TR" b="1" i="0" dirty="0">
                <a:solidFill>
                  <a:srgbClr val="FF0000"/>
                </a:solidFill>
                <a:effectLst/>
                <a:latin typeface="Open Sans" panose="020B0606030504020204" pitchFamily="34" charset="0"/>
              </a:rPr>
              <a:t>NE YAPABİLİRİZ?</a:t>
            </a:r>
            <a:endParaRPr lang="tr-TR" dirty="0">
              <a:solidFill>
                <a:srgbClr val="FF0000"/>
              </a:solidFill>
            </a:endParaRPr>
          </a:p>
        </p:txBody>
      </p:sp>
      <p:graphicFrame>
        <p:nvGraphicFramePr>
          <p:cNvPr id="28" name="İçerik Yer Tutucusu 2">
            <a:extLst>
              <a:ext uri="{FF2B5EF4-FFF2-40B4-BE49-F238E27FC236}">
                <a16:creationId xmlns:a16="http://schemas.microsoft.com/office/drawing/2014/main" xmlns="" id="{B2E13C69-ADC2-4FE8-A6A4-93393FF0AAC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9700341"/>
              </p:ext>
            </p:extLst>
          </p:nvPr>
        </p:nvGraphicFramePr>
        <p:xfrm>
          <a:off x="6194738" y="2312988"/>
          <a:ext cx="5197655" cy="36512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pSp>
        <p:nvGrpSpPr>
          <p:cNvPr id="23" name="Group 22">
            <a:extLst>
              <a:ext uri="{FF2B5EF4-FFF2-40B4-BE49-F238E27FC236}">
                <a16:creationId xmlns:a16="http://schemas.microsoft.com/office/drawing/2014/main" xmlns="" id="{57E5BCCD-DB23-4AD8-B850-9154AAE91E0F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GrpSpPr>
        <p:grpSpPr>
          <a:xfrm flipH="1">
            <a:off x="0" y="0"/>
            <a:ext cx="5566001" cy="6858000"/>
            <a:chOff x="6505773" y="0"/>
            <a:chExt cx="5566001" cy="6858000"/>
          </a:xfrm>
        </p:grpSpPr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xmlns="" id="{5871FC61-DD4E-47D4-81FD-8A7E7D12B371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6865823" y="0"/>
              <a:ext cx="5205951" cy="6858000"/>
            </a:xfrm>
            <a:custGeom>
              <a:avLst/>
              <a:gdLst>
                <a:gd name="connsiteX0" fmla="*/ 0 w 5205951"/>
                <a:gd name="connsiteY0" fmla="*/ 0 h 6858000"/>
                <a:gd name="connsiteX1" fmla="*/ 1709529 w 5205951"/>
                <a:gd name="connsiteY1" fmla="*/ 0 h 6858000"/>
                <a:gd name="connsiteX2" fmla="*/ 2489695 w 5205951"/>
                <a:gd name="connsiteY2" fmla="*/ 0 h 6858000"/>
                <a:gd name="connsiteX3" fmla="*/ 3582928 w 5205951"/>
                <a:gd name="connsiteY3" fmla="*/ 0 h 6858000"/>
                <a:gd name="connsiteX4" fmla="*/ 3605052 w 5205951"/>
                <a:gd name="connsiteY4" fmla="*/ 14997 h 6858000"/>
                <a:gd name="connsiteX5" fmla="*/ 5205951 w 5205951"/>
                <a:gd name="connsiteY5" fmla="*/ 3621656 h 6858000"/>
                <a:gd name="connsiteX6" fmla="*/ 3331601 w 5205951"/>
                <a:gd name="connsiteY6" fmla="*/ 6374814 h 6858000"/>
                <a:gd name="connsiteX7" fmla="*/ 2814953 w 5205951"/>
                <a:gd name="connsiteY7" fmla="*/ 6780599 h 6858000"/>
                <a:gd name="connsiteX8" fmla="*/ 2703197 w 5205951"/>
                <a:gd name="connsiteY8" fmla="*/ 6858000 h 6858000"/>
                <a:gd name="connsiteX9" fmla="*/ 2489695 w 5205951"/>
                <a:gd name="connsiteY9" fmla="*/ 6858000 h 6858000"/>
                <a:gd name="connsiteX10" fmla="*/ 1709529 w 5205951"/>
                <a:gd name="connsiteY10" fmla="*/ 6858000 h 6858000"/>
                <a:gd name="connsiteX11" fmla="*/ 0 w 5205951"/>
                <a:gd name="connsiteY11" fmla="*/ 6858000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205951" h="6858000">
                  <a:moveTo>
                    <a:pt x="0" y="0"/>
                  </a:moveTo>
                  <a:lnTo>
                    <a:pt x="1709529" y="0"/>
                  </a:lnTo>
                  <a:lnTo>
                    <a:pt x="2489695" y="0"/>
                  </a:lnTo>
                  <a:lnTo>
                    <a:pt x="3582928" y="0"/>
                  </a:lnTo>
                  <a:lnTo>
                    <a:pt x="3605052" y="14997"/>
                  </a:lnTo>
                  <a:cubicBezTo>
                    <a:pt x="4632215" y="754641"/>
                    <a:pt x="5205951" y="2093192"/>
                    <a:pt x="5205951" y="3621656"/>
                  </a:cubicBezTo>
                  <a:cubicBezTo>
                    <a:pt x="5205951" y="4969131"/>
                    <a:pt x="4277226" y="5602839"/>
                    <a:pt x="3331601" y="6374814"/>
                  </a:cubicBezTo>
                  <a:cubicBezTo>
                    <a:pt x="3159398" y="6515397"/>
                    <a:pt x="2988771" y="6653108"/>
                    <a:pt x="2814953" y="6780599"/>
                  </a:cubicBezTo>
                  <a:lnTo>
                    <a:pt x="2703197" y="6858000"/>
                  </a:lnTo>
                  <a:lnTo>
                    <a:pt x="2489695" y="6858000"/>
                  </a:lnTo>
                  <a:lnTo>
                    <a:pt x="1709529" y="6858000"/>
                  </a:lnTo>
                  <a:lnTo>
                    <a:pt x="0" y="6858000"/>
                  </a:lnTo>
                  <a:close/>
                </a:path>
              </a:pathLst>
            </a:custGeom>
            <a:solidFill>
              <a:srgbClr val="FFFFFF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en-US" dirty="0"/>
            </a:p>
          </p:txBody>
        </p:sp>
        <p:sp>
          <p:nvSpPr>
            <p:cNvPr id="25" name="Freeform: Shape 24">
              <a:extLst>
                <a:ext uri="{FF2B5EF4-FFF2-40B4-BE49-F238E27FC236}">
                  <a16:creationId xmlns:a16="http://schemas.microsoft.com/office/drawing/2014/main" xmlns="" id="{829A1E2C-5AC8-40FC-99E9-832069D3979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6505773" y="0"/>
              <a:ext cx="2529723" cy="6858000"/>
            </a:xfrm>
            <a:custGeom>
              <a:avLst/>
              <a:gdLst>
                <a:gd name="connsiteX0" fmla="*/ 1258269 w 2529723"/>
                <a:gd name="connsiteY0" fmla="*/ 0 h 6858000"/>
                <a:gd name="connsiteX1" fmla="*/ 1275627 w 2529723"/>
                <a:gd name="connsiteY1" fmla="*/ 0 h 6858000"/>
                <a:gd name="connsiteX2" fmla="*/ 1302560 w 2529723"/>
                <a:gd name="connsiteY2" fmla="*/ 24338 h 6858000"/>
                <a:gd name="connsiteX3" fmla="*/ 2522825 w 2529723"/>
                <a:gd name="connsiteY3" fmla="*/ 3678515 h 6858000"/>
                <a:gd name="connsiteX4" fmla="*/ 557500 w 2529723"/>
                <a:gd name="connsiteY4" fmla="*/ 6451411 h 6858000"/>
                <a:gd name="connsiteX5" fmla="*/ 32482 w 2529723"/>
                <a:gd name="connsiteY5" fmla="*/ 6849373 h 6858000"/>
                <a:gd name="connsiteX6" fmla="*/ 19531 w 2529723"/>
                <a:gd name="connsiteY6" fmla="*/ 6858000 h 6858000"/>
                <a:gd name="connsiteX7" fmla="*/ 0 w 2529723"/>
                <a:gd name="connsiteY7" fmla="*/ 6858000 h 6858000"/>
                <a:gd name="connsiteX8" fmla="*/ 14202 w 2529723"/>
                <a:gd name="connsiteY8" fmla="*/ 6848540 h 6858000"/>
                <a:gd name="connsiteX9" fmla="*/ 539221 w 2529723"/>
                <a:gd name="connsiteY9" fmla="*/ 6450578 h 6858000"/>
                <a:gd name="connsiteX10" fmla="*/ 2504546 w 2529723"/>
                <a:gd name="connsiteY10" fmla="*/ 3677682 h 6858000"/>
                <a:gd name="connsiteX11" fmla="*/ 1284280 w 2529723"/>
                <a:gd name="connsiteY11" fmla="*/ 23504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29723" h="6858000">
                  <a:moveTo>
                    <a:pt x="1258269" y="0"/>
                  </a:moveTo>
                  <a:lnTo>
                    <a:pt x="1275627" y="0"/>
                  </a:lnTo>
                  <a:lnTo>
                    <a:pt x="1302560" y="24338"/>
                  </a:lnTo>
                  <a:cubicBezTo>
                    <a:pt x="2156831" y="855667"/>
                    <a:pt x="2590622" y="2191755"/>
                    <a:pt x="2522825" y="3678515"/>
                  </a:cubicBezTo>
                  <a:cubicBezTo>
                    <a:pt x="2459072" y="5076606"/>
                    <a:pt x="1519830" y="5692656"/>
                    <a:pt x="557500" y="6451411"/>
                  </a:cubicBezTo>
                  <a:cubicBezTo>
                    <a:pt x="382255" y="6589587"/>
                    <a:pt x="208689" y="6724853"/>
                    <a:pt x="32482" y="6849373"/>
                  </a:cubicBezTo>
                  <a:lnTo>
                    <a:pt x="19531" y="6858000"/>
                  </a:lnTo>
                  <a:lnTo>
                    <a:pt x="0" y="6858000"/>
                  </a:lnTo>
                  <a:lnTo>
                    <a:pt x="14202" y="6848540"/>
                  </a:lnTo>
                  <a:cubicBezTo>
                    <a:pt x="190409" y="6724020"/>
                    <a:pt x="363976" y="6588754"/>
                    <a:pt x="539221" y="6450578"/>
                  </a:cubicBezTo>
                  <a:cubicBezTo>
                    <a:pt x="1501550" y="5691822"/>
                    <a:pt x="2440792" y="5075773"/>
                    <a:pt x="2504546" y="3677682"/>
                  </a:cubicBezTo>
                  <a:cubicBezTo>
                    <a:pt x="2572343" y="2190921"/>
                    <a:pt x="2138551" y="854834"/>
                    <a:pt x="1284280" y="23504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  <p:sp>
          <p:nvSpPr>
            <p:cNvPr id="26" name="Freeform: Shape 25">
              <a:extLst>
                <a:ext uri="{FF2B5EF4-FFF2-40B4-BE49-F238E27FC236}">
                  <a16:creationId xmlns:a16="http://schemas.microsoft.com/office/drawing/2014/main" xmlns="" id="{55C54A75-E44A-4147-B9D0-FF46CFD31612}"/>
                </a:ext>
                <a:ext uri="{C183D7F6-B498-43B3-948B-1728B52AA6E4}">
                  <adec:decorative xmlns:adec="http://schemas.microsoft.com/office/drawing/2017/decorative" xmlns="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xmlns="" val="1"/>
                </p:ext>
              </p:extLst>
            </p:nvPr>
          </p:nvSpPr>
          <p:spPr>
            <a:xfrm flipH="1">
              <a:off x="6719069" y="0"/>
              <a:ext cx="2536434" cy="6858000"/>
            </a:xfrm>
            <a:custGeom>
              <a:avLst/>
              <a:gdLst>
                <a:gd name="connsiteX0" fmla="*/ 879731 w 2536434"/>
                <a:gd name="connsiteY0" fmla="*/ 0 h 6858000"/>
                <a:gd name="connsiteX1" fmla="*/ 913411 w 2536434"/>
                <a:gd name="connsiteY1" fmla="*/ 0 h 6858000"/>
                <a:gd name="connsiteX2" fmla="*/ 935535 w 2536434"/>
                <a:gd name="connsiteY2" fmla="*/ 14997 h 6858000"/>
                <a:gd name="connsiteX3" fmla="*/ 2536434 w 2536434"/>
                <a:gd name="connsiteY3" fmla="*/ 3621656 h 6858000"/>
                <a:gd name="connsiteX4" fmla="*/ 662084 w 2536434"/>
                <a:gd name="connsiteY4" fmla="*/ 6374814 h 6858000"/>
                <a:gd name="connsiteX5" fmla="*/ 145436 w 2536434"/>
                <a:gd name="connsiteY5" fmla="*/ 6780599 h 6858000"/>
                <a:gd name="connsiteX6" fmla="*/ 33680 w 2536434"/>
                <a:gd name="connsiteY6" fmla="*/ 6858000 h 6858000"/>
                <a:gd name="connsiteX7" fmla="*/ 0 w 2536434"/>
                <a:gd name="connsiteY7" fmla="*/ 6858000 h 6858000"/>
                <a:gd name="connsiteX8" fmla="*/ 111756 w 2536434"/>
                <a:gd name="connsiteY8" fmla="*/ 6780599 h 6858000"/>
                <a:gd name="connsiteX9" fmla="*/ 628404 w 2536434"/>
                <a:gd name="connsiteY9" fmla="*/ 6374814 h 6858000"/>
                <a:gd name="connsiteX10" fmla="*/ 2502754 w 2536434"/>
                <a:gd name="connsiteY10" fmla="*/ 3621656 h 6858000"/>
                <a:gd name="connsiteX11" fmla="*/ 901855 w 2536434"/>
                <a:gd name="connsiteY11" fmla="*/ 14997 h 685800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2536434" h="6858000">
                  <a:moveTo>
                    <a:pt x="879731" y="0"/>
                  </a:moveTo>
                  <a:lnTo>
                    <a:pt x="913411" y="0"/>
                  </a:lnTo>
                  <a:lnTo>
                    <a:pt x="935535" y="14997"/>
                  </a:lnTo>
                  <a:cubicBezTo>
                    <a:pt x="1962698" y="754641"/>
                    <a:pt x="2536434" y="2093192"/>
                    <a:pt x="2536434" y="3621656"/>
                  </a:cubicBezTo>
                  <a:cubicBezTo>
                    <a:pt x="2536434" y="4969131"/>
                    <a:pt x="1607709" y="5602839"/>
                    <a:pt x="662084" y="6374814"/>
                  </a:cubicBezTo>
                  <a:cubicBezTo>
                    <a:pt x="489881" y="6515397"/>
                    <a:pt x="319254" y="6653108"/>
                    <a:pt x="145436" y="6780599"/>
                  </a:cubicBezTo>
                  <a:lnTo>
                    <a:pt x="33680" y="6858000"/>
                  </a:lnTo>
                  <a:lnTo>
                    <a:pt x="0" y="6858000"/>
                  </a:lnTo>
                  <a:lnTo>
                    <a:pt x="111756" y="6780599"/>
                  </a:lnTo>
                  <a:cubicBezTo>
                    <a:pt x="285574" y="6653108"/>
                    <a:pt x="456201" y="6515397"/>
                    <a:pt x="628404" y="6374814"/>
                  </a:cubicBezTo>
                  <a:cubicBezTo>
                    <a:pt x="1574029" y="5602839"/>
                    <a:pt x="2502754" y="4969131"/>
                    <a:pt x="2502754" y="3621656"/>
                  </a:cubicBezTo>
                  <a:cubicBezTo>
                    <a:pt x="2502754" y="2093192"/>
                    <a:pt x="1929018" y="754641"/>
                    <a:pt x="901855" y="14997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1200" cap="none" spc="0" normalizeH="0" baseline="0" noProof="0" dirty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Meiryo"/>
                <a:ea typeface="+mn-ea"/>
                <a:cs typeface="+mn-cs"/>
              </a:endParaRPr>
            </a:p>
          </p:txBody>
        </p:sp>
      </p:grpSp>
      <p:pic>
        <p:nvPicPr>
          <p:cNvPr id="7" name="Graphic 6" descr="Sorular">
            <a:extLst>
              <a:ext uri="{FF2B5EF4-FFF2-40B4-BE49-F238E27FC236}">
                <a16:creationId xmlns:a16="http://schemas.microsoft.com/office/drawing/2014/main" xmlns="" id="{0BE7CCA3-7D15-40FC-B37B-3040D798C91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8"/>
              </a:ext>
            </a:extLst>
          </a:blip>
          <a:stretch>
            <a:fillRect/>
          </a:stretch>
        </p:blipFill>
        <p:spPr>
          <a:xfrm>
            <a:off x="799607" y="1804297"/>
            <a:ext cx="3249406" cy="324940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54532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72" name="Rectangle 71">
            <a:extLst>
              <a:ext uri="{FF2B5EF4-FFF2-40B4-BE49-F238E27FC236}">
                <a16:creationId xmlns:a16="http://schemas.microsoft.com/office/drawing/2014/main" xmlns="" id="{8181FC64-B306-4821-98E2-780662EFC486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pic>
        <p:nvPicPr>
          <p:cNvPr id="5" name="Picture 4" descr="saat, ölçü aleti, iç mekan, kol saati içeren bir resim&#10;&#10;Açıklama otomatik olarak oluşturuldu">
            <a:extLst>
              <a:ext uri="{FF2B5EF4-FFF2-40B4-BE49-F238E27FC236}">
                <a16:creationId xmlns:a16="http://schemas.microsoft.com/office/drawing/2014/main" xmlns="" id="{6798435D-80A7-43E1-B234-15C5FD9A6BDE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315" r="3098"/>
          <a:stretch/>
        </p:blipFill>
        <p:spPr>
          <a:xfrm>
            <a:off x="20" y="10"/>
            <a:ext cx="9947062" cy="6857990"/>
          </a:xfrm>
          <a:prstGeom prst="rect">
            <a:avLst/>
          </a:prstGeom>
        </p:spPr>
      </p:pic>
      <p:sp>
        <p:nvSpPr>
          <p:cNvPr id="74" name="Freeform: Shape 73">
            <a:extLst>
              <a:ext uri="{FF2B5EF4-FFF2-40B4-BE49-F238E27FC236}">
                <a16:creationId xmlns:a16="http://schemas.microsoft.com/office/drawing/2014/main" xmlns="" id="{5871FC61-DD4E-47D4-81FD-8A7E7D12B371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986049" y="0"/>
            <a:ext cx="5205951" cy="6858000"/>
          </a:xfrm>
          <a:custGeom>
            <a:avLst/>
            <a:gdLst>
              <a:gd name="connsiteX0" fmla="*/ 0 w 5205951"/>
              <a:gd name="connsiteY0" fmla="*/ 0 h 6858000"/>
              <a:gd name="connsiteX1" fmla="*/ 1709529 w 5205951"/>
              <a:gd name="connsiteY1" fmla="*/ 0 h 6858000"/>
              <a:gd name="connsiteX2" fmla="*/ 2489695 w 5205951"/>
              <a:gd name="connsiteY2" fmla="*/ 0 h 6858000"/>
              <a:gd name="connsiteX3" fmla="*/ 3582928 w 5205951"/>
              <a:gd name="connsiteY3" fmla="*/ 0 h 6858000"/>
              <a:gd name="connsiteX4" fmla="*/ 3605052 w 5205951"/>
              <a:gd name="connsiteY4" fmla="*/ 14997 h 6858000"/>
              <a:gd name="connsiteX5" fmla="*/ 5205951 w 5205951"/>
              <a:gd name="connsiteY5" fmla="*/ 3621656 h 6858000"/>
              <a:gd name="connsiteX6" fmla="*/ 3331601 w 5205951"/>
              <a:gd name="connsiteY6" fmla="*/ 6374814 h 6858000"/>
              <a:gd name="connsiteX7" fmla="*/ 2814953 w 5205951"/>
              <a:gd name="connsiteY7" fmla="*/ 6780599 h 6858000"/>
              <a:gd name="connsiteX8" fmla="*/ 2703197 w 5205951"/>
              <a:gd name="connsiteY8" fmla="*/ 6858000 h 6858000"/>
              <a:gd name="connsiteX9" fmla="*/ 2489695 w 5205951"/>
              <a:gd name="connsiteY9" fmla="*/ 6858000 h 6858000"/>
              <a:gd name="connsiteX10" fmla="*/ 1709529 w 5205951"/>
              <a:gd name="connsiteY10" fmla="*/ 6858000 h 6858000"/>
              <a:gd name="connsiteX11" fmla="*/ 0 w 5205951"/>
              <a:gd name="connsiteY11" fmla="*/ 6858000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5205951" h="6858000">
                <a:moveTo>
                  <a:pt x="0" y="0"/>
                </a:moveTo>
                <a:lnTo>
                  <a:pt x="1709529" y="0"/>
                </a:lnTo>
                <a:lnTo>
                  <a:pt x="2489695" y="0"/>
                </a:lnTo>
                <a:lnTo>
                  <a:pt x="3582928" y="0"/>
                </a:lnTo>
                <a:lnTo>
                  <a:pt x="3605052" y="14997"/>
                </a:lnTo>
                <a:cubicBezTo>
                  <a:pt x="4632215" y="754641"/>
                  <a:pt x="5205951" y="2093192"/>
                  <a:pt x="5205951" y="3621656"/>
                </a:cubicBezTo>
                <a:cubicBezTo>
                  <a:pt x="5205951" y="4969131"/>
                  <a:pt x="4277226" y="5602839"/>
                  <a:pt x="3331601" y="6374814"/>
                </a:cubicBezTo>
                <a:cubicBezTo>
                  <a:pt x="3159398" y="6515397"/>
                  <a:pt x="2988771" y="6653108"/>
                  <a:pt x="2814953" y="6780599"/>
                </a:cubicBezTo>
                <a:lnTo>
                  <a:pt x="2703197" y="6858000"/>
                </a:lnTo>
                <a:lnTo>
                  <a:pt x="2489695" y="6858000"/>
                </a:lnTo>
                <a:lnTo>
                  <a:pt x="1709529" y="6858000"/>
                </a:lnTo>
                <a:lnTo>
                  <a:pt x="0" y="6858000"/>
                </a:lnTo>
                <a:close/>
              </a:path>
            </a:pathLst>
          </a:custGeom>
          <a:solidFill>
            <a:srgbClr val="FFFFFF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 useBgFill="1">
        <p:nvSpPr>
          <p:cNvPr id="76" name="Freeform: Shape 75">
            <a:extLst>
              <a:ext uri="{FF2B5EF4-FFF2-40B4-BE49-F238E27FC236}">
                <a16:creationId xmlns:a16="http://schemas.microsoft.com/office/drawing/2014/main" xmlns="" id="{8B598134-D292-43E6-9C55-11719804691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7211834" y="0"/>
            <a:ext cx="4980168" cy="6858000"/>
          </a:xfrm>
          <a:custGeom>
            <a:avLst/>
            <a:gdLst>
              <a:gd name="connsiteX0" fmla="*/ 1623023 w 4901771"/>
              <a:gd name="connsiteY0" fmla="*/ 0 h 6858000"/>
              <a:gd name="connsiteX1" fmla="*/ 2716256 w 4901771"/>
              <a:gd name="connsiteY1" fmla="*/ 0 h 6858000"/>
              <a:gd name="connsiteX2" fmla="*/ 3496422 w 4901771"/>
              <a:gd name="connsiteY2" fmla="*/ 0 h 6858000"/>
              <a:gd name="connsiteX3" fmla="*/ 4544484 w 4901771"/>
              <a:gd name="connsiteY3" fmla="*/ 0 h 6858000"/>
              <a:gd name="connsiteX4" fmla="*/ 4710787 w 4901771"/>
              <a:gd name="connsiteY4" fmla="*/ 0 h 6858000"/>
              <a:gd name="connsiteX5" fmla="*/ 4901771 w 4901771"/>
              <a:gd name="connsiteY5" fmla="*/ 0 h 6858000"/>
              <a:gd name="connsiteX6" fmla="*/ 4901771 w 4901771"/>
              <a:gd name="connsiteY6" fmla="*/ 6858000 h 6858000"/>
              <a:gd name="connsiteX7" fmla="*/ 4710787 w 4901771"/>
              <a:gd name="connsiteY7" fmla="*/ 6858000 h 6858000"/>
              <a:gd name="connsiteX8" fmla="*/ 4544484 w 4901771"/>
              <a:gd name="connsiteY8" fmla="*/ 6858000 h 6858000"/>
              <a:gd name="connsiteX9" fmla="*/ 3496422 w 4901771"/>
              <a:gd name="connsiteY9" fmla="*/ 6858000 h 6858000"/>
              <a:gd name="connsiteX10" fmla="*/ 2716256 w 4901771"/>
              <a:gd name="connsiteY10" fmla="*/ 6858000 h 6858000"/>
              <a:gd name="connsiteX11" fmla="*/ 2502754 w 4901771"/>
              <a:gd name="connsiteY11" fmla="*/ 6858000 h 6858000"/>
              <a:gd name="connsiteX12" fmla="*/ 2390998 w 4901771"/>
              <a:gd name="connsiteY12" fmla="*/ 6780599 h 6858000"/>
              <a:gd name="connsiteX13" fmla="*/ 1874350 w 4901771"/>
              <a:gd name="connsiteY13" fmla="*/ 6374814 h 6858000"/>
              <a:gd name="connsiteX14" fmla="*/ 0 w 4901771"/>
              <a:gd name="connsiteY14" fmla="*/ 3621656 h 6858000"/>
              <a:gd name="connsiteX15" fmla="*/ 1600899 w 4901771"/>
              <a:gd name="connsiteY15" fmla="*/ 14997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</a:cxnLst>
            <a:rect l="l" t="t" r="r" b="b"/>
            <a:pathLst>
              <a:path w="4901771" h="6858000">
                <a:moveTo>
                  <a:pt x="1623023" y="0"/>
                </a:moveTo>
                <a:lnTo>
                  <a:pt x="2716256" y="0"/>
                </a:lnTo>
                <a:lnTo>
                  <a:pt x="3496422" y="0"/>
                </a:lnTo>
                <a:lnTo>
                  <a:pt x="4544484" y="0"/>
                </a:lnTo>
                <a:lnTo>
                  <a:pt x="4710787" y="0"/>
                </a:lnTo>
                <a:lnTo>
                  <a:pt x="4901771" y="0"/>
                </a:lnTo>
                <a:lnTo>
                  <a:pt x="4901771" y="6858000"/>
                </a:lnTo>
                <a:lnTo>
                  <a:pt x="4710787" y="6858000"/>
                </a:lnTo>
                <a:lnTo>
                  <a:pt x="4544484" y="6858000"/>
                </a:lnTo>
                <a:lnTo>
                  <a:pt x="3496422" y="6858000"/>
                </a:lnTo>
                <a:lnTo>
                  <a:pt x="2716256" y="6858000"/>
                </a:lnTo>
                <a:lnTo>
                  <a:pt x="2502754" y="6858000"/>
                </a:lnTo>
                <a:lnTo>
                  <a:pt x="2390998" y="6780599"/>
                </a:lnTo>
                <a:cubicBezTo>
                  <a:pt x="2217180" y="6653108"/>
                  <a:pt x="2046553" y="6515397"/>
                  <a:pt x="1874350" y="6374814"/>
                </a:cubicBezTo>
                <a:cubicBezTo>
                  <a:pt x="928725" y="5602839"/>
                  <a:pt x="0" y="4969131"/>
                  <a:pt x="0" y="3621656"/>
                </a:cubicBezTo>
                <a:cubicBezTo>
                  <a:pt x="0" y="2093192"/>
                  <a:pt x="573736" y="754641"/>
                  <a:pt x="1600899" y="14997"/>
                </a:cubicBezTo>
                <a:close/>
              </a:path>
            </a:pathLst>
          </a:cu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/>
          </a:p>
        </p:txBody>
      </p:sp>
      <p:sp>
        <p:nvSpPr>
          <p:cNvPr id="78" name="Freeform: Shape 77">
            <a:extLst>
              <a:ext uri="{FF2B5EF4-FFF2-40B4-BE49-F238E27FC236}">
                <a16:creationId xmlns:a16="http://schemas.microsoft.com/office/drawing/2014/main" xmlns="" id="{829A1E2C-5AC8-40FC-99E9-832069D39792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 flipH="1">
            <a:off x="6697013" y="0"/>
            <a:ext cx="2529723" cy="6858000"/>
          </a:xfrm>
          <a:custGeom>
            <a:avLst/>
            <a:gdLst>
              <a:gd name="connsiteX0" fmla="*/ 1258269 w 2529723"/>
              <a:gd name="connsiteY0" fmla="*/ 0 h 6858000"/>
              <a:gd name="connsiteX1" fmla="*/ 1275627 w 2529723"/>
              <a:gd name="connsiteY1" fmla="*/ 0 h 6858000"/>
              <a:gd name="connsiteX2" fmla="*/ 1302560 w 2529723"/>
              <a:gd name="connsiteY2" fmla="*/ 24338 h 6858000"/>
              <a:gd name="connsiteX3" fmla="*/ 2522825 w 2529723"/>
              <a:gd name="connsiteY3" fmla="*/ 3678515 h 6858000"/>
              <a:gd name="connsiteX4" fmla="*/ 557500 w 2529723"/>
              <a:gd name="connsiteY4" fmla="*/ 6451411 h 6858000"/>
              <a:gd name="connsiteX5" fmla="*/ 32482 w 2529723"/>
              <a:gd name="connsiteY5" fmla="*/ 6849373 h 6858000"/>
              <a:gd name="connsiteX6" fmla="*/ 19531 w 2529723"/>
              <a:gd name="connsiteY6" fmla="*/ 6858000 h 6858000"/>
              <a:gd name="connsiteX7" fmla="*/ 0 w 2529723"/>
              <a:gd name="connsiteY7" fmla="*/ 6858000 h 6858000"/>
              <a:gd name="connsiteX8" fmla="*/ 14202 w 2529723"/>
              <a:gd name="connsiteY8" fmla="*/ 6848540 h 6858000"/>
              <a:gd name="connsiteX9" fmla="*/ 539221 w 2529723"/>
              <a:gd name="connsiteY9" fmla="*/ 6450578 h 6858000"/>
              <a:gd name="connsiteX10" fmla="*/ 2504546 w 2529723"/>
              <a:gd name="connsiteY10" fmla="*/ 3677682 h 6858000"/>
              <a:gd name="connsiteX11" fmla="*/ 1284280 w 2529723"/>
              <a:gd name="connsiteY11" fmla="*/ 23504 h 6858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</a:cxnLst>
            <a:rect l="l" t="t" r="r" b="b"/>
            <a:pathLst>
              <a:path w="2529723" h="6858000">
                <a:moveTo>
                  <a:pt x="1258269" y="0"/>
                </a:moveTo>
                <a:lnTo>
                  <a:pt x="1275627" y="0"/>
                </a:lnTo>
                <a:lnTo>
                  <a:pt x="1302560" y="24338"/>
                </a:lnTo>
                <a:cubicBezTo>
                  <a:pt x="2156831" y="855667"/>
                  <a:pt x="2590622" y="2191755"/>
                  <a:pt x="2522825" y="3678515"/>
                </a:cubicBezTo>
                <a:cubicBezTo>
                  <a:pt x="2459072" y="5076606"/>
                  <a:pt x="1519830" y="5692656"/>
                  <a:pt x="557500" y="6451411"/>
                </a:cubicBezTo>
                <a:cubicBezTo>
                  <a:pt x="382255" y="6589587"/>
                  <a:pt x="208689" y="6724853"/>
                  <a:pt x="32482" y="6849373"/>
                </a:cubicBezTo>
                <a:lnTo>
                  <a:pt x="19531" y="6858000"/>
                </a:lnTo>
                <a:lnTo>
                  <a:pt x="0" y="6858000"/>
                </a:lnTo>
                <a:lnTo>
                  <a:pt x="14202" y="6848540"/>
                </a:lnTo>
                <a:cubicBezTo>
                  <a:pt x="190409" y="6724020"/>
                  <a:pt x="363976" y="6588754"/>
                  <a:pt x="539221" y="6450578"/>
                </a:cubicBezTo>
                <a:cubicBezTo>
                  <a:pt x="1501550" y="5691822"/>
                  <a:pt x="2440792" y="5075773"/>
                  <a:pt x="2504546" y="3677682"/>
                </a:cubicBezTo>
                <a:cubicBezTo>
                  <a:pt x="2572343" y="2190921"/>
                  <a:pt x="2138551" y="854834"/>
                  <a:pt x="1284280" y="23504"/>
                </a:cubicBezTo>
                <a:close/>
              </a:path>
            </a:pathLst>
          </a:cu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ECAA02AF-5907-4FE9-A7E2-86D23E4C0D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365668" y="1054306"/>
            <a:ext cx="5826333" cy="1394432"/>
          </a:xfrm>
        </p:spPr>
        <p:txBody>
          <a:bodyPr vert="horz" lIns="109728" tIns="109728" rIns="109728" bIns="91440" rtlCol="0" anchor="b">
            <a:normAutofit fontScale="90000"/>
          </a:bodyPr>
          <a:lstStyle/>
          <a:p>
            <a:r>
              <a:rPr lang="tr-TR" b="1" dirty="0">
                <a:solidFill>
                  <a:srgbClr val="FF0000"/>
                </a:solidFill>
              </a:rPr>
              <a:t>ÇOCUKLARINIZI </a:t>
            </a:r>
            <a:r>
              <a:rPr lang="en-US" b="1" dirty="0">
                <a:solidFill>
                  <a:srgbClr val="FF0000"/>
                </a:solidFill>
              </a:rPr>
              <a:t>İZLEYİN</a:t>
            </a:r>
          </a:p>
        </p:txBody>
      </p:sp>
      <p:sp>
        <p:nvSpPr>
          <p:cNvPr id="47" name="Metin kutusu 46">
            <a:extLst>
              <a:ext uri="{FF2B5EF4-FFF2-40B4-BE49-F238E27FC236}">
                <a16:creationId xmlns:a16="http://schemas.microsoft.com/office/drawing/2014/main" xmlns="" id="{4AB2E8EA-DCB6-41FA-A0B3-A0371071EC9C}"/>
              </a:ext>
            </a:extLst>
          </p:cNvPr>
          <p:cNvSpPr txBox="1"/>
          <p:nvPr/>
        </p:nvSpPr>
        <p:spPr>
          <a:xfrm>
            <a:off x="7712813" y="2529813"/>
            <a:ext cx="4035050" cy="2521158"/>
          </a:xfrm>
          <a:prstGeom prst="rect">
            <a:avLst/>
          </a:prstGeom>
        </p:spPr>
        <p:txBody>
          <a:bodyPr vert="horz" lIns="109728" tIns="109728" rIns="109728" bIns="91440" rtlCol="0">
            <a:noAutofit/>
          </a:bodyPr>
          <a:lstStyle/>
          <a:p>
            <a:pPr marL="171450" indent="-171450">
              <a:lnSpc>
                <a:spcPct val="130000"/>
              </a:lnSpc>
              <a:spcBef>
                <a:spcPts val="930"/>
              </a:spcBef>
              <a:buFont typeface="Wingdings" panose="05000000000000000000" pitchFamily="2" charset="2"/>
              <a:buChar char="ü"/>
            </a:pP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Boş</a:t>
            </a:r>
            <a:r>
              <a:rPr lang="en-US" sz="1600" b="0" i="0" spc="15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vakitlerini</a:t>
            </a:r>
            <a:endParaRPr lang="tr-TR" sz="1600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lnSpc>
                <a:spcPct val="130000"/>
              </a:lnSpc>
              <a:spcBef>
                <a:spcPts val="930"/>
              </a:spcBef>
              <a:buFont typeface="Wingdings" panose="05000000000000000000" pitchFamily="2" charset="2"/>
              <a:buChar char="ü"/>
            </a:pP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Akademik</a:t>
            </a:r>
            <a:r>
              <a:rPr lang="en-US" sz="1600" b="0" i="0" spc="15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başarı</a:t>
            </a:r>
            <a:r>
              <a:rPr lang="en-US" sz="1600" b="0" i="0" spc="15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/</a:t>
            </a: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başarısızlığını</a:t>
            </a:r>
            <a:endParaRPr lang="tr-TR" sz="1600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lnSpc>
                <a:spcPct val="130000"/>
              </a:lnSpc>
              <a:spcBef>
                <a:spcPts val="930"/>
              </a:spcBef>
              <a:buFont typeface="Wingdings" panose="05000000000000000000" pitchFamily="2" charset="2"/>
              <a:buChar char="ü"/>
            </a:pPr>
            <a:r>
              <a:rPr lang="en-US" sz="1600" b="0" i="0" spc="15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DEVAM DEVAMSIZLIĞINI</a:t>
            </a:r>
            <a:endParaRPr lang="tr-TR" sz="1600" b="0" i="0" spc="150" dirty="0">
              <a:solidFill>
                <a:schemeClr val="tx1">
                  <a:lumMod val="75000"/>
                  <a:lumOff val="25000"/>
                </a:schemeClr>
              </a:solidFill>
              <a:effectLst/>
            </a:endParaRPr>
          </a:p>
          <a:p>
            <a:pPr marL="171450" indent="-171450">
              <a:lnSpc>
                <a:spcPct val="130000"/>
              </a:lnSpc>
              <a:spcBef>
                <a:spcPts val="930"/>
              </a:spcBef>
              <a:buFont typeface="Wingdings" panose="05000000000000000000" pitchFamily="2" charset="2"/>
              <a:buChar char="ü"/>
            </a:pP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Arkadaşları</a:t>
            </a:r>
            <a:endParaRPr lang="tr-TR" sz="1600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lnSpc>
                <a:spcPct val="130000"/>
              </a:lnSpc>
              <a:spcBef>
                <a:spcPts val="930"/>
              </a:spcBef>
              <a:buFont typeface="Wingdings" panose="05000000000000000000" pitchFamily="2" charset="2"/>
              <a:buChar char="ü"/>
            </a:pP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Gittiği</a:t>
            </a:r>
            <a:r>
              <a:rPr lang="en-US" sz="1600" b="0" i="0" spc="15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yerler</a:t>
            </a:r>
            <a:r>
              <a:rPr lang="tr-TR" sz="1600" spc="150" dirty="0">
                <a:solidFill>
                  <a:schemeClr val="tx1">
                    <a:lumMod val="75000"/>
                    <a:lumOff val="25000"/>
                  </a:schemeClr>
                </a:solidFill>
              </a:rPr>
              <a:t>i</a:t>
            </a:r>
          </a:p>
          <a:p>
            <a:pPr marL="171450" indent="-171450">
              <a:lnSpc>
                <a:spcPct val="130000"/>
              </a:lnSpc>
              <a:spcBef>
                <a:spcPts val="930"/>
              </a:spcBef>
              <a:buFont typeface="Wingdings" panose="05000000000000000000" pitchFamily="2" charset="2"/>
              <a:buChar char="ü"/>
            </a:pPr>
            <a:r>
              <a:rPr lang="en-US" sz="1600" b="0" i="0" spc="15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Ani </a:t>
            </a: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değişiklikleri</a:t>
            </a:r>
            <a:endParaRPr lang="tr-TR" sz="1600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  <a:p>
            <a:pPr marL="171450" indent="-171450">
              <a:lnSpc>
                <a:spcPct val="130000"/>
              </a:lnSpc>
              <a:spcBef>
                <a:spcPts val="930"/>
              </a:spcBef>
              <a:buFont typeface="Wingdings" panose="05000000000000000000" pitchFamily="2" charset="2"/>
              <a:buChar char="ü"/>
            </a:pPr>
            <a:r>
              <a:rPr lang="en-US" sz="1600" b="0" i="0" spc="15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Problem </a:t>
            </a: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çözme</a:t>
            </a:r>
            <a:r>
              <a:rPr lang="en-US" sz="1600" b="0" i="0" spc="150" dirty="0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 </a:t>
            </a:r>
            <a:r>
              <a:rPr lang="en-US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yolları</a:t>
            </a:r>
            <a:r>
              <a:rPr lang="tr-TR" sz="1600" b="0" i="0" spc="150" dirty="0" err="1">
                <a:solidFill>
                  <a:schemeClr val="tx1">
                    <a:lumMod val="75000"/>
                    <a:lumOff val="25000"/>
                  </a:schemeClr>
                </a:solidFill>
                <a:effectLst/>
              </a:rPr>
              <a:t>nı</a:t>
            </a:r>
            <a:endParaRPr lang="en-US" sz="1600" spc="15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618084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4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xmlns="" id="{593B4D24-F4A8-4141-A20A-E0575D199633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05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  <a:latin typeface="Meiryo"/>
              <a:ea typeface="+mn-ea"/>
              <a:cs typeface="+mn-cs"/>
            </a:endParaRPr>
          </a:p>
        </p:txBody>
      </p:sp>
      <p:sp>
        <p:nvSpPr>
          <p:cNvPr id="2" name="Başlık 1">
            <a:extLst>
              <a:ext uri="{FF2B5EF4-FFF2-40B4-BE49-F238E27FC236}">
                <a16:creationId xmlns:a16="http://schemas.microsoft.com/office/drawing/2014/main" xmlns="" id="{FC1F1031-2416-44A1-A83E-DF0A82D6B4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920875" y="3539152"/>
            <a:ext cx="8769350" cy="873824"/>
          </a:xfrm>
        </p:spPr>
        <p:txBody>
          <a:bodyPr anchor="b">
            <a:normAutofit/>
          </a:bodyPr>
          <a:lstStyle/>
          <a:p>
            <a:pPr algn="ctr"/>
            <a:r>
              <a:rPr lang="tr-TR" b="1" i="0" dirty="0">
                <a:solidFill>
                  <a:srgbClr val="0070C0"/>
                </a:solidFill>
                <a:effectLst/>
                <a:latin typeface="Open Sans" panose="020B0606030504020204" pitchFamily="34" charset="0"/>
              </a:rPr>
              <a:t>UNUTMAYIN</a:t>
            </a:r>
            <a:endParaRPr lang="tr-TR" dirty="0">
              <a:solidFill>
                <a:srgbClr val="0070C0"/>
              </a:solidFill>
            </a:endParaRPr>
          </a:p>
        </p:txBody>
      </p:sp>
      <p:sp>
        <p:nvSpPr>
          <p:cNvPr id="19" name="İçerik Yer Tutucusu 2">
            <a:extLst>
              <a:ext uri="{FF2B5EF4-FFF2-40B4-BE49-F238E27FC236}">
                <a16:creationId xmlns:a16="http://schemas.microsoft.com/office/drawing/2014/main" xmlns="" id="{459AA629-B645-47F0-A901-A65A39E375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920874" y="4412974"/>
            <a:ext cx="8932863" cy="2243911"/>
          </a:xfrm>
        </p:spPr>
        <p:txBody>
          <a:bodyPr>
            <a:normAutofit/>
          </a:bodyPr>
          <a:lstStyle/>
          <a:p>
            <a:pPr algn="ctr">
              <a:lnSpc>
                <a:spcPct val="130000"/>
              </a:lnSpc>
            </a:pPr>
            <a:r>
              <a:rPr lang="tr-TR" sz="1500" i="0" dirty="0">
                <a:effectLst/>
                <a:latin typeface="Open Sans" panose="020B0606030504020204" pitchFamily="34" charset="0"/>
              </a:rPr>
              <a:t>Bir çocuk bir gün devamsızlık yapar dersten geri kalır.</a:t>
            </a:r>
          </a:p>
          <a:p>
            <a:pPr algn="ctr">
              <a:lnSpc>
                <a:spcPct val="130000"/>
              </a:lnSpc>
            </a:pPr>
            <a:r>
              <a:rPr lang="tr-TR" sz="1500" i="0" dirty="0">
                <a:effectLst/>
                <a:latin typeface="Open Sans" panose="020B0606030504020204" pitchFamily="34" charset="0"/>
              </a:rPr>
              <a:t>Bir ay devamsızlık yapar arkadaşlarından geri kalır.</a:t>
            </a:r>
          </a:p>
          <a:p>
            <a:pPr algn="ctr">
              <a:lnSpc>
                <a:spcPct val="130000"/>
              </a:lnSpc>
            </a:pPr>
            <a:r>
              <a:rPr lang="tr-TR" sz="1500" i="0" dirty="0">
                <a:effectLst/>
                <a:latin typeface="Open Sans" panose="020B0606030504020204" pitchFamily="34" charset="0"/>
              </a:rPr>
              <a:t>Bir dönem devamsızlık yapar hayattan geri kalır.</a:t>
            </a:r>
          </a:p>
          <a:p>
            <a:pPr algn="ctr">
              <a:lnSpc>
                <a:spcPct val="130000"/>
              </a:lnSpc>
            </a:pPr>
            <a:endParaRPr lang="tr-TR" sz="1500" i="0" dirty="0">
              <a:effectLst/>
              <a:latin typeface="Open Sans" panose="020B0606030504020204" pitchFamily="34" charset="0"/>
            </a:endParaRPr>
          </a:p>
          <a:p>
            <a:pPr algn="ctr">
              <a:lnSpc>
                <a:spcPct val="130000"/>
              </a:lnSpc>
            </a:pPr>
            <a:r>
              <a:rPr lang="tr-TR" sz="1500" b="1" i="0" dirty="0">
                <a:effectLst/>
                <a:latin typeface="Open Sans" panose="020B0606030504020204" pitchFamily="34" charset="0"/>
              </a:rPr>
              <a:t>ÇOCUĞUMUZUN HAYATI KAÇIRMAMASI İÇİN OKULUMUZLA İŞBİRLİĞİNE EVET DİYELİM.</a:t>
            </a:r>
            <a:r>
              <a:rPr lang="tr-TR" sz="1500" dirty="0"/>
              <a:t/>
            </a:r>
            <a:br>
              <a:rPr lang="tr-TR" sz="1500" dirty="0"/>
            </a:br>
            <a:endParaRPr lang="tr-TR" sz="1500" dirty="0"/>
          </a:p>
        </p:txBody>
      </p:sp>
      <p:sp>
        <p:nvSpPr>
          <p:cNvPr id="12" name="Freeform: Shape 11">
            <a:extLst>
              <a:ext uri="{FF2B5EF4-FFF2-40B4-BE49-F238E27FC236}">
                <a16:creationId xmlns:a16="http://schemas.microsoft.com/office/drawing/2014/main" xmlns="" id="{6719801E-A6E2-4F88-BB91-2A71DBC47809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217831" y="502276"/>
            <a:ext cx="3607800" cy="2957084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solidFill>
            <a:srgbClr val="FFFFFF">
              <a:alpha val="60000"/>
            </a:srgbClr>
          </a:solidFill>
          <a:ln w="1587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4" name="Freeform: Shape 13">
            <a:extLst>
              <a:ext uri="{FF2B5EF4-FFF2-40B4-BE49-F238E27FC236}">
                <a16:creationId xmlns:a16="http://schemas.microsoft.com/office/drawing/2014/main" xmlns="" id="{284FA090-1E51-4E96-AE7C-430E378B51B0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4124077" y="421418"/>
            <a:ext cx="3943847" cy="3117733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sp>
        <p:nvSpPr>
          <p:cNvPr id="16" name="Freeform: Shape 15">
            <a:extLst>
              <a:ext uri="{FF2B5EF4-FFF2-40B4-BE49-F238E27FC236}">
                <a16:creationId xmlns:a16="http://schemas.microsoft.com/office/drawing/2014/main" xmlns="" id="{9689869E-ECC4-4D30-B2DF-C7DC3DD8598A}"/>
              </a:ext>
              <a:ext uri="{C183D7F6-B498-43B3-948B-1728B52AA6E4}">
                <adec:decorative xmlns:adec="http://schemas.microsoft.com/office/drawing/2017/decorative" xmlns="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xmlns="" val="1"/>
              </p:ext>
            </p:extLst>
          </p:nvPr>
        </p:nvSpPr>
        <p:spPr>
          <a:xfrm>
            <a:off x="3960566" y="341627"/>
            <a:ext cx="4205424" cy="3304046"/>
          </a:xfrm>
          <a:custGeom>
            <a:avLst/>
            <a:gdLst>
              <a:gd name="connsiteX0" fmla="*/ 2180840 w 3810827"/>
              <a:gd name="connsiteY0" fmla="*/ 0 h 3634591"/>
              <a:gd name="connsiteX1" fmla="*/ 2866380 w 3810827"/>
              <a:gd name="connsiteY1" fmla="*/ 145165 h 3634591"/>
              <a:gd name="connsiteX2" fmla="*/ 3366366 w 3810827"/>
              <a:gd name="connsiteY2" fmla="*/ 536835 h 3634591"/>
              <a:gd name="connsiteX3" fmla="*/ 3810827 w 3810827"/>
              <a:gd name="connsiteY3" fmla="*/ 1924156 h 3634591"/>
              <a:gd name="connsiteX4" fmla="*/ 3612844 w 3810827"/>
              <a:gd name="connsiteY4" fmla="*/ 2493111 h 3634591"/>
              <a:gd name="connsiteX5" fmla="*/ 3026664 w 3810827"/>
              <a:gd name="connsiteY5" fmla="*/ 3022891 h 3634591"/>
              <a:gd name="connsiteX6" fmla="*/ 2897783 w 3810827"/>
              <a:gd name="connsiteY6" fmla="*/ 3124233 h 3634591"/>
              <a:gd name="connsiteX7" fmla="*/ 1838765 w 3810827"/>
              <a:gd name="connsiteY7" fmla="*/ 3634591 h 3634591"/>
              <a:gd name="connsiteX8" fmla="*/ 443724 w 3810827"/>
              <a:gd name="connsiteY8" fmla="*/ 2805020 h 3634591"/>
              <a:gd name="connsiteX9" fmla="*/ 295053 w 3810827"/>
              <a:gd name="connsiteY9" fmla="*/ 2592792 h 3634591"/>
              <a:gd name="connsiteX10" fmla="*/ 0 w 3810827"/>
              <a:gd name="connsiteY10" fmla="*/ 1924156 h 3634591"/>
              <a:gd name="connsiteX11" fmla="*/ 178275 w 3810827"/>
              <a:gd name="connsiteY11" fmla="*/ 1204061 h 3634591"/>
              <a:gd name="connsiteX12" fmla="*/ 669921 w 3810827"/>
              <a:gd name="connsiteY12" fmla="*/ 585306 h 3634591"/>
              <a:gd name="connsiteX13" fmla="*/ 1380730 w 3810827"/>
              <a:gd name="connsiteY13" fmla="*/ 156203 h 3634591"/>
              <a:gd name="connsiteX14" fmla="*/ 2180840 w 3810827"/>
              <a:gd name="connsiteY14" fmla="*/ 0 h 363459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3810827" h="3634591">
                <a:moveTo>
                  <a:pt x="2180840" y="0"/>
                </a:moveTo>
                <a:cubicBezTo>
                  <a:pt x="2431406" y="0"/>
                  <a:pt x="2662018" y="48886"/>
                  <a:pt x="2866380" y="145165"/>
                </a:cubicBezTo>
                <a:cubicBezTo>
                  <a:pt x="3057903" y="235467"/>
                  <a:pt x="3226119" y="367269"/>
                  <a:pt x="3366366" y="536835"/>
                </a:cubicBezTo>
                <a:cubicBezTo>
                  <a:pt x="3652997" y="883519"/>
                  <a:pt x="3810827" y="1376199"/>
                  <a:pt x="3810827" y="1924156"/>
                </a:cubicBezTo>
                <a:cubicBezTo>
                  <a:pt x="3810827" y="2142775"/>
                  <a:pt x="3749739" y="2318234"/>
                  <a:pt x="3612844" y="2493111"/>
                </a:cubicBezTo>
                <a:cubicBezTo>
                  <a:pt x="3469652" y="2676041"/>
                  <a:pt x="3254495" y="2844528"/>
                  <a:pt x="3026664" y="3022891"/>
                </a:cubicBezTo>
                <a:cubicBezTo>
                  <a:pt x="2984630" y="3055759"/>
                  <a:pt x="2941206" y="3089789"/>
                  <a:pt x="2897783" y="3124233"/>
                </a:cubicBezTo>
                <a:cubicBezTo>
                  <a:pt x="2509094" y="3432490"/>
                  <a:pt x="2225408" y="3634591"/>
                  <a:pt x="1838765" y="3634591"/>
                </a:cubicBezTo>
                <a:cubicBezTo>
                  <a:pt x="1249640" y="3634591"/>
                  <a:pt x="832413" y="3386508"/>
                  <a:pt x="443724" y="2805020"/>
                </a:cubicBezTo>
                <a:cubicBezTo>
                  <a:pt x="392859" y="2728910"/>
                  <a:pt x="343138" y="2659690"/>
                  <a:pt x="295053" y="2592792"/>
                </a:cubicBezTo>
                <a:cubicBezTo>
                  <a:pt x="95761" y="2315411"/>
                  <a:pt x="0" y="2171160"/>
                  <a:pt x="0" y="1924156"/>
                </a:cubicBezTo>
                <a:cubicBezTo>
                  <a:pt x="0" y="1678896"/>
                  <a:pt x="60024" y="1436622"/>
                  <a:pt x="178275" y="1204061"/>
                </a:cubicBezTo>
                <a:cubicBezTo>
                  <a:pt x="293990" y="976561"/>
                  <a:pt x="459425" y="768319"/>
                  <a:pt x="669921" y="585306"/>
                </a:cubicBezTo>
                <a:cubicBezTo>
                  <a:pt x="876818" y="405365"/>
                  <a:pt x="1122558" y="256964"/>
                  <a:pt x="1380730" y="156203"/>
                </a:cubicBezTo>
                <a:cubicBezTo>
                  <a:pt x="1645852" y="52539"/>
                  <a:pt x="1915145" y="0"/>
                  <a:pt x="2180840" y="0"/>
                </a:cubicBezTo>
                <a:close/>
              </a:path>
            </a:pathLst>
          </a:custGeom>
          <a:noFill/>
          <a:ln w="19050">
            <a:solidFill>
              <a:srgbClr val="FFFF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algn="ctr"/>
            <a:endParaRPr lang="en-US" dirty="0"/>
          </a:p>
        </p:txBody>
      </p:sp>
      <p:pic>
        <p:nvPicPr>
          <p:cNvPr id="7" name="Graphic 6" descr="Child with Balloon">
            <a:extLst>
              <a:ext uri="{FF2B5EF4-FFF2-40B4-BE49-F238E27FC236}">
                <a16:creationId xmlns:a16="http://schemas.microsoft.com/office/drawing/2014/main" xmlns="" id="{6D49F32A-4647-4F33-99F9-AC5614B261A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84948" y="1149748"/>
            <a:ext cx="1622104" cy="1622104"/>
          </a:xfrm>
          <a:prstGeom prst="rect">
            <a:avLst/>
          </a:prstGeom>
        </p:spPr>
      </p:pic>
      <p:sp>
        <p:nvSpPr>
          <p:cNvPr id="18" name="Metin kutusu 17">
            <a:extLst>
              <a:ext uri="{FF2B5EF4-FFF2-40B4-BE49-F238E27FC236}">
                <a16:creationId xmlns:a16="http://schemas.microsoft.com/office/drawing/2014/main" xmlns="" id="{E554F0A8-8E35-42AD-B065-F9680A977EC8}"/>
              </a:ext>
            </a:extLst>
          </p:cNvPr>
          <p:cNvSpPr txBox="1"/>
          <p:nvPr/>
        </p:nvSpPr>
        <p:spPr>
          <a:xfrm>
            <a:off x="3530755" y="5813346"/>
            <a:ext cx="5130489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tr-TR" dirty="0"/>
              <a:t/>
            </a:r>
            <a:br>
              <a:rPr lang="tr-TR" dirty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02199015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ustin">
  <a:themeElements>
    <a:clrScheme name="Austin">
      <a:dk1>
        <a:sysClr val="windowText" lastClr="000000"/>
      </a:dk1>
      <a:lt1>
        <a:sysClr val="window" lastClr="FFFFFF"/>
      </a:lt1>
      <a:dk2>
        <a:srgbClr val="3E3D2D"/>
      </a:dk2>
      <a:lt2>
        <a:srgbClr val="CAF278"/>
      </a:lt2>
      <a:accent1>
        <a:srgbClr val="94C600"/>
      </a:accent1>
      <a:accent2>
        <a:srgbClr val="71685A"/>
      </a:accent2>
      <a:accent3>
        <a:srgbClr val="FF6700"/>
      </a:accent3>
      <a:accent4>
        <a:srgbClr val="909465"/>
      </a:accent4>
      <a:accent5>
        <a:srgbClr val="956B43"/>
      </a:accent5>
      <a:accent6>
        <a:srgbClr val="FEA022"/>
      </a:accent6>
      <a:hlink>
        <a:srgbClr val="E68200"/>
      </a:hlink>
      <a:folHlink>
        <a:srgbClr val="FFA94A"/>
      </a:folHlink>
    </a:clrScheme>
    <a:fontScheme name="Austin">
      <a:maj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entury Gothic"/>
        <a:ea typeface=""/>
        <a:cs typeface=""/>
        <a:font script="Jpan" typeface="ＭＳ ゴシック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  <a:font script="Geor" typeface="Sylfaen"/>
      </a:minorFont>
    </a:fontScheme>
    <a:fmtScheme name="Austin">
      <a:fillStyleLst>
        <a:solidFill>
          <a:schemeClr val="phClr"/>
        </a:solidFill>
        <a:gradFill rotWithShape="1">
          <a:gsLst>
            <a:gs pos="0">
              <a:schemeClr val="phClr">
                <a:tint val="20000"/>
                <a:satMod val="180000"/>
                <a:lumMod val="98000"/>
              </a:schemeClr>
            </a:gs>
            <a:gs pos="40000">
              <a:schemeClr val="phClr">
                <a:tint val="30000"/>
                <a:satMod val="260000"/>
                <a:lumMod val="84000"/>
              </a:schemeClr>
            </a:gs>
            <a:gs pos="100000">
              <a:schemeClr val="phClr">
                <a:tint val="100000"/>
                <a:satMod val="110000"/>
                <a:lumMod val="100000"/>
              </a:schemeClr>
            </a:gs>
          </a:gsLst>
          <a:lin ang="5040000" scaled="1"/>
        </a:gradFill>
        <a:gradFill rotWithShape="1">
          <a:gsLst>
            <a:gs pos="0">
              <a:schemeClr val="phClr"/>
            </a:gs>
            <a:gs pos="100000">
              <a:schemeClr val="phClr">
                <a:shade val="75000"/>
                <a:satMod val="120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28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>
            <a:bevelT w="50800" h="12700" prst="softRound"/>
          </a:sp3d>
        </a:effectStyle>
        <a:effectStyle>
          <a:effectLst>
            <a:outerShdw blurRad="44450" dist="50800" dir="5400000" sx="96000" rotWithShape="0">
              <a:srgbClr val="000000">
                <a:alpha val="34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20400000"/>
            </a:lightRig>
          </a:scene3d>
          <a:sp3d contourW="15875" prstMaterial="metal">
            <a:bevelT w="101600" h="25400" prst="softRound"/>
            <a:contourClr>
              <a:schemeClr val="phClr">
                <a:shade val="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94000"/>
                <a:satMod val="114000"/>
                <a:lumMod val="96000"/>
              </a:schemeClr>
            </a:gs>
            <a:gs pos="62000">
              <a:schemeClr val="phClr">
                <a:tint val="92000"/>
                <a:shade val="66000"/>
                <a:satMod val="110000"/>
                <a:lumMod val="80000"/>
              </a:schemeClr>
            </a:gs>
            <a:gs pos="100000">
              <a:schemeClr val="phClr">
                <a:tint val="89000"/>
                <a:shade val="62000"/>
                <a:satMod val="110000"/>
                <a:lumMod val="7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tint val="80000"/>
                <a:shade val="58000"/>
              </a:schemeClr>
              <a:schemeClr val="phClr">
                <a:tint val="73000"/>
                <a:shade val="68000"/>
                <a:satMod val="15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Austin</Template>
  <TotalTime>57</TotalTime>
  <Words>246</Words>
  <Application>Microsoft Office PowerPoint</Application>
  <PresentationFormat>Özel</PresentationFormat>
  <Paragraphs>58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Slayt Başlıkları</vt:lpstr>
      </vt:variant>
      <vt:variant>
        <vt:i4>8</vt:i4>
      </vt:variant>
    </vt:vector>
  </HeadingPairs>
  <TitlesOfParts>
    <vt:vector size="9" baseType="lpstr">
      <vt:lpstr>Austin</vt:lpstr>
      <vt:lpstr>DEVAMSIZLIĞI ÖNLEME  VELİ BİLGİLENDİRME SUNUMU</vt:lpstr>
      <vt:lpstr>Neden DEVAMSIZLIĞIN üzerinde duruyoruz?</vt:lpstr>
      <vt:lpstr>DEVAMSIZLIKLA İLGİLİ AİLELERİN GÖREVLERİ</vt:lpstr>
      <vt:lpstr>DEVAMSIZLIK NEDENLERİ ?</vt:lpstr>
      <vt:lpstr>RİSKLER NELER ?</vt:lpstr>
      <vt:lpstr>NE YAPABİLİRİZ?</vt:lpstr>
      <vt:lpstr>ÇOCUKLARINIZI İZLEYİN</vt:lpstr>
      <vt:lpstr>UNUTMAYIN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DEVAMSIZLIĞI ÖNLEME  VELİ BİLGİLENDİRME BROŞÜRÜ</dc:title>
  <dc:creator>Anıl MESTAN</dc:creator>
  <cp:lastModifiedBy>User</cp:lastModifiedBy>
  <cp:revision>3</cp:revision>
  <dcterms:created xsi:type="dcterms:W3CDTF">2022-02-10T07:29:17Z</dcterms:created>
  <dcterms:modified xsi:type="dcterms:W3CDTF">2024-10-14T05:56:57Z</dcterms:modified>
</cp:coreProperties>
</file>